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7" r:id="rId3"/>
    <p:sldId id="262" r:id="rId4"/>
    <p:sldId id="264" r:id="rId5"/>
    <p:sldId id="265" r:id="rId6"/>
    <p:sldId id="266" r:id="rId7"/>
    <p:sldId id="273" r:id="rId8"/>
    <p:sldId id="258" r:id="rId9"/>
    <p:sldId id="259" r:id="rId10"/>
    <p:sldId id="271" r:id="rId11"/>
    <p:sldId id="257" r:id="rId12"/>
    <p:sldId id="260" r:id="rId13"/>
    <p:sldId id="268" r:id="rId14"/>
    <p:sldId id="261" r:id="rId15"/>
    <p:sldId id="276" r:id="rId16"/>
    <p:sldId id="269" r:id="rId17"/>
    <p:sldId id="272" r:id="rId18"/>
    <p:sldId id="274" r:id="rId19"/>
    <p:sldId id="275" r:id="rId20"/>
    <p:sldId id="27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2C7EC6-2AF6-4769-B663-F7579FAA05A0}" v="20" dt="2022-07-29T18:35:15.4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19" autoAdjust="0"/>
    <p:restoredTop sz="95858" autoAdjust="0"/>
  </p:normalViewPr>
  <p:slideViewPr>
    <p:cSldViewPr snapToGrid="0">
      <p:cViewPr varScale="1">
        <p:scale>
          <a:sx n="159" d="100"/>
          <a:sy n="159" d="100"/>
        </p:scale>
        <p:origin x="300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on Arbabi" userId="8e626ba6-a439-4cda-9b11-6fb36661898d" providerId="ADAL" clId="{24CBCB27-FC21-4912-8066-FB01CD846807}"/>
    <pc:docChg chg="custSel addSld delSld modSld sldOrd">
      <pc:chgData name="Keon Arbabi" userId="8e626ba6-a439-4cda-9b11-6fb36661898d" providerId="ADAL" clId="{24CBCB27-FC21-4912-8066-FB01CD846807}" dt="2022-07-28T17:49:21.175" v="31" actId="47"/>
      <pc:docMkLst>
        <pc:docMk/>
      </pc:docMkLst>
      <pc:sldChg chg="modSp mod">
        <pc:chgData name="Keon Arbabi" userId="8e626ba6-a439-4cda-9b11-6fb36661898d" providerId="ADAL" clId="{24CBCB27-FC21-4912-8066-FB01CD846807}" dt="2022-07-28T17:43:13.758" v="3"/>
        <pc:sldMkLst>
          <pc:docMk/>
          <pc:sldMk cId="1291841920" sldId="256"/>
        </pc:sldMkLst>
        <pc:spChg chg="mod">
          <ac:chgData name="Keon Arbabi" userId="8e626ba6-a439-4cda-9b11-6fb36661898d" providerId="ADAL" clId="{24CBCB27-FC21-4912-8066-FB01CD846807}" dt="2022-07-28T17:43:13.758" v="3"/>
          <ac:spMkLst>
            <pc:docMk/>
            <pc:sldMk cId="1291841920" sldId="256"/>
            <ac:spMk id="2" creationId="{C6B43B81-565A-B15A-57D3-2991F8BBB8DE}"/>
          </ac:spMkLst>
        </pc:spChg>
      </pc:sldChg>
      <pc:sldChg chg="addSp modSp add">
        <pc:chgData name="Keon Arbabi" userId="8e626ba6-a439-4cda-9b11-6fb36661898d" providerId="ADAL" clId="{24CBCB27-FC21-4912-8066-FB01CD846807}" dt="2022-07-28T17:43:35.062" v="4"/>
        <pc:sldMkLst>
          <pc:docMk/>
          <pc:sldMk cId="2023856280" sldId="262"/>
        </pc:sldMkLst>
        <pc:spChg chg="mod">
          <ac:chgData name="Keon Arbabi" userId="8e626ba6-a439-4cda-9b11-6fb36661898d" providerId="ADAL" clId="{24CBCB27-FC21-4912-8066-FB01CD846807}" dt="2022-07-28T17:43:35.062" v="4"/>
          <ac:spMkLst>
            <pc:docMk/>
            <pc:sldMk cId="2023856280" sldId="262"/>
            <ac:spMk id="5" creationId="{651D6185-1E16-4CA0-0935-ABB78CCC599E}"/>
          </ac:spMkLst>
        </pc:spChg>
        <pc:spChg chg="mod">
          <ac:chgData name="Keon Arbabi" userId="8e626ba6-a439-4cda-9b11-6fb36661898d" providerId="ADAL" clId="{24CBCB27-FC21-4912-8066-FB01CD846807}" dt="2022-07-28T17:43:35.062" v="4"/>
          <ac:spMkLst>
            <pc:docMk/>
            <pc:sldMk cId="2023856280" sldId="262"/>
            <ac:spMk id="6" creationId="{29027471-1747-8C98-8C4A-B44B9D813090}"/>
          </ac:spMkLst>
        </pc:spChg>
        <pc:spChg chg="add mod">
          <ac:chgData name="Keon Arbabi" userId="8e626ba6-a439-4cda-9b11-6fb36661898d" providerId="ADAL" clId="{24CBCB27-FC21-4912-8066-FB01CD846807}" dt="2022-07-28T17:43:35.062" v="4"/>
          <ac:spMkLst>
            <pc:docMk/>
            <pc:sldMk cId="2023856280" sldId="262"/>
            <ac:spMk id="7" creationId="{29D9846F-2E31-DC5D-6EC8-9E499FF83458}"/>
          </ac:spMkLst>
        </pc:spChg>
        <pc:grpChg chg="add mod">
          <ac:chgData name="Keon Arbabi" userId="8e626ba6-a439-4cda-9b11-6fb36661898d" providerId="ADAL" clId="{24CBCB27-FC21-4912-8066-FB01CD846807}" dt="2022-07-28T17:43:35.062" v="4"/>
          <ac:grpSpMkLst>
            <pc:docMk/>
            <pc:sldMk cId="2023856280" sldId="262"/>
            <ac:grpSpMk id="4" creationId="{CB1F3F6A-B137-14CB-AC36-271F244478E5}"/>
          </ac:grpSpMkLst>
        </pc:grpChg>
      </pc:sldChg>
      <pc:sldChg chg="addSp modSp add">
        <pc:chgData name="Keon Arbabi" userId="8e626ba6-a439-4cda-9b11-6fb36661898d" providerId="ADAL" clId="{24CBCB27-FC21-4912-8066-FB01CD846807}" dt="2022-07-28T17:43:41.244" v="5"/>
        <pc:sldMkLst>
          <pc:docMk/>
          <pc:sldMk cId="3079519693" sldId="263"/>
        </pc:sldMkLst>
        <pc:spChg chg="mod">
          <ac:chgData name="Keon Arbabi" userId="8e626ba6-a439-4cda-9b11-6fb36661898d" providerId="ADAL" clId="{24CBCB27-FC21-4912-8066-FB01CD846807}" dt="2022-07-28T17:43:41.244" v="5"/>
          <ac:spMkLst>
            <pc:docMk/>
            <pc:sldMk cId="3079519693" sldId="263"/>
            <ac:spMk id="5" creationId="{61B82E7A-F2DA-E2B6-482C-C048566E5A17}"/>
          </ac:spMkLst>
        </pc:spChg>
        <pc:spChg chg="mod">
          <ac:chgData name="Keon Arbabi" userId="8e626ba6-a439-4cda-9b11-6fb36661898d" providerId="ADAL" clId="{24CBCB27-FC21-4912-8066-FB01CD846807}" dt="2022-07-28T17:43:41.244" v="5"/>
          <ac:spMkLst>
            <pc:docMk/>
            <pc:sldMk cId="3079519693" sldId="263"/>
            <ac:spMk id="6" creationId="{C8916BB0-EFF1-5C3C-E389-FD0652362E41}"/>
          </ac:spMkLst>
        </pc:spChg>
        <pc:spChg chg="add mod">
          <ac:chgData name="Keon Arbabi" userId="8e626ba6-a439-4cda-9b11-6fb36661898d" providerId="ADAL" clId="{24CBCB27-FC21-4912-8066-FB01CD846807}" dt="2022-07-28T17:43:41.244" v="5"/>
          <ac:spMkLst>
            <pc:docMk/>
            <pc:sldMk cId="3079519693" sldId="263"/>
            <ac:spMk id="7" creationId="{3C62CB94-8815-7CB8-DB57-84804BCCD9F8}"/>
          </ac:spMkLst>
        </pc:spChg>
        <pc:grpChg chg="add mod">
          <ac:chgData name="Keon Arbabi" userId="8e626ba6-a439-4cda-9b11-6fb36661898d" providerId="ADAL" clId="{24CBCB27-FC21-4912-8066-FB01CD846807}" dt="2022-07-28T17:43:41.244" v="5"/>
          <ac:grpSpMkLst>
            <pc:docMk/>
            <pc:sldMk cId="3079519693" sldId="263"/>
            <ac:grpSpMk id="4" creationId="{A078EFF1-8F36-C928-6ED4-3DF4BA2271E7}"/>
          </ac:grpSpMkLst>
        </pc:grpChg>
      </pc:sldChg>
      <pc:sldChg chg="addSp modSp add">
        <pc:chgData name="Keon Arbabi" userId="8e626ba6-a439-4cda-9b11-6fb36661898d" providerId="ADAL" clId="{24CBCB27-FC21-4912-8066-FB01CD846807}" dt="2022-07-28T17:43:42.501" v="6"/>
        <pc:sldMkLst>
          <pc:docMk/>
          <pc:sldMk cId="2545808554" sldId="264"/>
        </pc:sldMkLst>
        <pc:spChg chg="mod">
          <ac:chgData name="Keon Arbabi" userId="8e626ba6-a439-4cda-9b11-6fb36661898d" providerId="ADAL" clId="{24CBCB27-FC21-4912-8066-FB01CD846807}" dt="2022-07-28T17:43:42.501" v="6"/>
          <ac:spMkLst>
            <pc:docMk/>
            <pc:sldMk cId="2545808554" sldId="264"/>
            <ac:spMk id="5" creationId="{C8DBC485-3653-C832-F90E-20F2B4F10455}"/>
          </ac:spMkLst>
        </pc:spChg>
        <pc:spChg chg="mod">
          <ac:chgData name="Keon Arbabi" userId="8e626ba6-a439-4cda-9b11-6fb36661898d" providerId="ADAL" clId="{24CBCB27-FC21-4912-8066-FB01CD846807}" dt="2022-07-28T17:43:42.501" v="6"/>
          <ac:spMkLst>
            <pc:docMk/>
            <pc:sldMk cId="2545808554" sldId="264"/>
            <ac:spMk id="6" creationId="{31794115-071C-685E-A0BE-1B880A5C8077}"/>
          </ac:spMkLst>
        </pc:spChg>
        <pc:spChg chg="add mod">
          <ac:chgData name="Keon Arbabi" userId="8e626ba6-a439-4cda-9b11-6fb36661898d" providerId="ADAL" clId="{24CBCB27-FC21-4912-8066-FB01CD846807}" dt="2022-07-28T17:43:42.501" v="6"/>
          <ac:spMkLst>
            <pc:docMk/>
            <pc:sldMk cId="2545808554" sldId="264"/>
            <ac:spMk id="7" creationId="{D818B02F-7FED-4EFE-EA5D-FE3512DF1BAE}"/>
          </ac:spMkLst>
        </pc:spChg>
        <pc:grpChg chg="add mod">
          <ac:chgData name="Keon Arbabi" userId="8e626ba6-a439-4cda-9b11-6fb36661898d" providerId="ADAL" clId="{24CBCB27-FC21-4912-8066-FB01CD846807}" dt="2022-07-28T17:43:42.501" v="6"/>
          <ac:grpSpMkLst>
            <pc:docMk/>
            <pc:sldMk cId="2545808554" sldId="264"/>
            <ac:grpSpMk id="4" creationId="{D168AA65-2C3F-A2BA-CEC1-5D275AC672A3}"/>
          </ac:grpSpMkLst>
        </pc:grpChg>
      </pc:sldChg>
      <pc:sldChg chg="addSp modSp add">
        <pc:chgData name="Keon Arbabi" userId="8e626ba6-a439-4cda-9b11-6fb36661898d" providerId="ADAL" clId="{24CBCB27-FC21-4912-8066-FB01CD846807}" dt="2022-07-28T17:43:44.049" v="7"/>
        <pc:sldMkLst>
          <pc:docMk/>
          <pc:sldMk cId="4284701852" sldId="265"/>
        </pc:sldMkLst>
        <pc:spChg chg="mod">
          <ac:chgData name="Keon Arbabi" userId="8e626ba6-a439-4cda-9b11-6fb36661898d" providerId="ADAL" clId="{24CBCB27-FC21-4912-8066-FB01CD846807}" dt="2022-07-28T17:43:44.049" v="7"/>
          <ac:spMkLst>
            <pc:docMk/>
            <pc:sldMk cId="4284701852" sldId="265"/>
            <ac:spMk id="6" creationId="{6E0A386F-90A7-0DE8-84BD-932E577E2BD7}"/>
          </ac:spMkLst>
        </pc:spChg>
        <pc:spChg chg="mod">
          <ac:chgData name="Keon Arbabi" userId="8e626ba6-a439-4cda-9b11-6fb36661898d" providerId="ADAL" clId="{24CBCB27-FC21-4912-8066-FB01CD846807}" dt="2022-07-28T17:43:44.049" v="7"/>
          <ac:spMkLst>
            <pc:docMk/>
            <pc:sldMk cId="4284701852" sldId="265"/>
            <ac:spMk id="7" creationId="{0C590176-8DA7-E3DD-7716-D0BE51A93B65}"/>
          </ac:spMkLst>
        </pc:spChg>
        <pc:spChg chg="add mod">
          <ac:chgData name="Keon Arbabi" userId="8e626ba6-a439-4cda-9b11-6fb36661898d" providerId="ADAL" clId="{24CBCB27-FC21-4912-8066-FB01CD846807}" dt="2022-07-28T17:43:44.049" v="7"/>
          <ac:spMkLst>
            <pc:docMk/>
            <pc:sldMk cId="4284701852" sldId="265"/>
            <ac:spMk id="8" creationId="{9E261CC3-F910-1F03-48C2-CEDD64F096E3}"/>
          </ac:spMkLst>
        </pc:spChg>
        <pc:grpChg chg="add mod">
          <ac:chgData name="Keon Arbabi" userId="8e626ba6-a439-4cda-9b11-6fb36661898d" providerId="ADAL" clId="{24CBCB27-FC21-4912-8066-FB01CD846807}" dt="2022-07-28T17:43:44.049" v="7"/>
          <ac:grpSpMkLst>
            <pc:docMk/>
            <pc:sldMk cId="4284701852" sldId="265"/>
            <ac:grpSpMk id="4" creationId="{2859479F-F8AA-45DE-8ADB-FDEFA6CAAC63}"/>
          </ac:grpSpMkLst>
        </pc:grpChg>
      </pc:sldChg>
      <pc:sldChg chg="addSp delSp modSp add mod">
        <pc:chgData name="Keon Arbabi" userId="8e626ba6-a439-4cda-9b11-6fb36661898d" providerId="ADAL" clId="{24CBCB27-FC21-4912-8066-FB01CD846807}" dt="2022-07-28T17:45:50.124" v="24" actId="1076"/>
        <pc:sldMkLst>
          <pc:docMk/>
          <pc:sldMk cId="1927521837" sldId="266"/>
        </pc:sldMkLst>
        <pc:picChg chg="del">
          <ac:chgData name="Keon Arbabi" userId="8e626ba6-a439-4cda-9b11-6fb36661898d" providerId="ADAL" clId="{24CBCB27-FC21-4912-8066-FB01CD846807}" dt="2022-07-28T17:43:58.375" v="9" actId="478"/>
          <ac:picMkLst>
            <pc:docMk/>
            <pc:sldMk cId="1927521837" sldId="266"/>
            <ac:picMk id="3" creationId="{7F974B1A-51C1-CFA0-66A7-99AE1EA1DF1A}"/>
          </ac:picMkLst>
        </pc:picChg>
        <pc:picChg chg="del">
          <ac:chgData name="Keon Arbabi" userId="8e626ba6-a439-4cda-9b11-6fb36661898d" providerId="ADAL" clId="{24CBCB27-FC21-4912-8066-FB01CD846807}" dt="2022-07-28T17:43:59.144" v="10" actId="478"/>
          <ac:picMkLst>
            <pc:docMk/>
            <pc:sldMk cId="1927521837" sldId="266"/>
            <ac:picMk id="5" creationId="{D9746AC3-1954-8891-5DBE-2B8CBE6EBFEE}"/>
          </ac:picMkLst>
        </pc:picChg>
        <pc:picChg chg="add mod">
          <ac:chgData name="Keon Arbabi" userId="8e626ba6-a439-4cda-9b11-6fb36661898d" providerId="ADAL" clId="{24CBCB27-FC21-4912-8066-FB01CD846807}" dt="2022-07-28T17:45:46.804" v="23" actId="1076"/>
          <ac:picMkLst>
            <pc:docMk/>
            <pc:sldMk cId="1927521837" sldId="266"/>
            <ac:picMk id="1026" creationId="{EA24CE7E-3A4F-32CD-1A1B-A9D39FF1E7EB}"/>
          </ac:picMkLst>
        </pc:picChg>
        <pc:picChg chg="add mod">
          <ac:chgData name="Keon Arbabi" userId="8e626ba6-a439-4cda-9b11-6fb36661898d" providerId="ADAL" clId="{24CBCB27-FC21-4912-8066-FB01CD846807}" dt="2022-07-28T17:45:50.124" v="24" actId="1076"/>
          <ac:picMkLst>
            <pc:docMk/>
            <pc:sldMk cId="1927521837" sldId="266"/>
            <ac:picMk id="1028" creationId="{E8ECA4EC-B34C-2715-E9E2-D083D0C32924}"/>
          </ac:picMkLst>
        </pc:picChg>
      </pc:sldChg>
      <pc:sldChg chg="addSp delSp modSp add mod ord">
        <pc:chgData name="Keon Arbabi" userId="8e626ba6-a439-4cda-9b11-6fb36661898d" providerId="ADAL" clId="{24CBCB27-FC21-4912-8066-FB01CD846807}" dt="2022-07-28T17:49:19.273" v="30"/>
        <pc:sldMkLst>
          <pc:docMk/>
          <pc:sldMk cId="776472115" sldId="267"/>
        </pc:sldMkLst>
        <pc:spChg chg="add mod">
          <ac:chgData name="Keon Arbabi" userId="8e626ba6-a439-4cda-9b11-6fb36661898d" providerId="ADAL" clId="{24CBCB27-FC21-4912-8066-FB01CD846807}" dt="2022-07-28T17:49:19.273" v="30"/>
          <ac:spMkLst>
            <pc:docMk/>
            <pc:sldMk cId="776472115" sldId="267"/>
            <ac:spMk id="8" creationId="{1E356C3A-30DB-F073-4868-1851CC5198AC}"/>
          </ac:spMkLst>
        </pc:spChg>
        <pc:picChg chg="del">
          <ac:chgData name="Keon Arbabi" userId="8e626ba6-a439-4cda-9b11-6fb36661898d" providerId="ADAL" clId="{24CBCB27-FC21-4912-8066-FB01CD846807}" dt="2022-07-28T17:49:12.424" v="28" actId="478"/>
          <ac:picMkLst>
            <pc:docMk/>
            <pc:sldMk cId="776472115" sldId="267"/>
            <ac:picMk id="3" creationId="{615522AF-C3B8-A1BE-BB42-530D1C248DDB}"/>
          </ac:picMkLst>
        </pc:picChg>
      </pc:sldChg>
      <pc:sldChg chg="add del">
        <pc:chgData name="Keon Arbabi" userId="8e626ba6-a439-4cda-9b11-6fb36661898d" providerId="ADAL" clId="{24CBCB27-FC21-4912-8066-FB01CD846807}" dt="2022-07-28T17:49:21.175" v="31" actId="47"/>
        <pc:sldMkLst>
          <pc:docMk/>
          <pc:sldMk cId="3693924585" sldId="268"/>
        </pc:sldMkLst>
      </pc:sldChg>
    </pc:docChg>
  </pc:docChgLst>
  <pc:docChgLst>
    <pc:chgData name="Keon Arbabi" userId="8e626ba6-a439-4cda-9b11-6fb36661898d" providerId="ADAL" clId="{272C7EC6-2AF6-4769-B663-F7579FAA05A0}"/>
    <pc:docChg chg="undo custSel addSld delSld modSld sldOrd">
      <pc:chgData name="Keon Arbabi" userId="8e626ba6-a439-4cda-9b11-6fb36661898d" providerId="ADAL" clId="{272C7EC6-2AF6-4769-B663-F7579FAA05A0}" dt="2022-09-28T00:15:41.099" v="485"/>
      <pc:docMkLst>
        <pc:docMk/>
      </pc:docMkLst>
      <pc:sldChg chg="addSp modSp mod">
        <pc:chgData name="Keon Arbabi" userId="8e626ba6-a439-4cda-9b11-6fb36661898d" providerId="ADAL" clId="{272C7EC6-2AF6-4769-B663-F7579FAA05A0}" dt="2022-07-29T15:42:07.658" v="206" actId="14100"/>
        <pc:sldMkLst>
          <pc:docMk/>
          <pc:sldMk cId="193685108" sldId="260"/>
        </pc:sldMkLst>
        <pc:spChg chg="add mod">
          <ac:chgData name="Keon Arbabi" userId="8e626ba6-a439-4cda-9b11-6fb36661898d" providerId="ADAL" clId="{272C7EC6-2AF6-4769-B663-F7579FAA05A0}" dt="2022-07-28T16:57:06.814" v="13" actId="1076"/>
          <ac:spMkLst>
            <pc:docMk/>
            <pc:sldMk cId="193685108" sldId="260"/>
            <ac:spMk id="5" creationId="{6446923C-A95A-2C63-B420-BF61B076873C}"/>
          </ac:spMkLst>
        </pc:spChg>
        <pc:spChg chg="add mod">
          <ac:chgData name="Keon Arbabi" userId="8e626ba6-a439-4cda-9b11-6fb36661898d" providerId="ADAL" clId="{272C7EC6-2AF6-4769-B663-F7579FAA05A0}" dt="2022-07-29T15:42:07.658" v="206" actId="14100"/>
          <ac:spMkLst>
            <pc:docMk/>
            <pc:sldMk cId="193685108" sldId="260"/>
            <ac:spMk id="11" creationId="{2F30DFB8-5C70-6C9D-AF00-EF8DBFDE8C16}"/>
          </ac:spMkLst>
        </pc:spChg>
        <pc:picChg chg="mod">
          <ac:chgData name="Keon Arbabi" userId="8e626ba6-a439-4cda-9b11-6fb36661898d" providerId="ADAL" clId="{272C7EC6-2AF6-4769-B663-F7579FAA05A0}" dt="2022-07-28T16:56:43.569" v="6" actId="1076"/>
          <ac:picMkLst>
            <pc:docMk/>
            <pc:sldMk cId="193685108" sldId="260"/>
            <ac:picMk id="4" creationId="{85470778-9B8F-4942-F1CB-4B963687818E}"/>
          </ac:picMkLst>
        </pc:picChg>
        <pc:picChg chg="add mod">
          <ac:chgData name="Keon Arbabi" userId="8e626ba6-a439-4cda-9b11-6fb36661898d" providerId="ADAL" clId="{272C7EC6-2AF6-4769-B663-F7579FAA05A0}" dt="2022-07-28T16:56:45.232" v="7" actId="1076"/>
          <ac:picMkLst>
            <pc:docMk/>
            <pc:sldMk cId="193685108" sldId="260"/>
            <ac:picMk id="10" creationId="{9FF02E4F-8C6D-9047-46BE-332B290BF5BB}"/>
          </ac:picMkLst>
        </pc:picChg>
      </pc:sldChg>
      <pc:sldChg chg="delSp del mod">
        <pc:chgData name="Keon Arbabi" userId="8e626ba6-a439-4cda-9b11-6fb36661898d" providerId="ADAL" clId="{272C7EC6-2AF6-4769-B663-F7579FAA05A0}" dt="2022-07-29T01:29:35.070" v="17" actId="47"/>
        <pc:sldMkLst>
          <pc:docMk/>
          <pc:sldMk cId="3079519693" sldId="263"/>
        </pc:sldMkLst>
        <pc:picChg chg="del">
          <ac:chgData name="Keon Arbabi" userId="8e626ba6-a439-4cda-9b11-6fb36661898d" providerId="ADAL" clId="{272C7EC6-2AF6-4769-B663-F7579FAA05A0}" dt="2022-07-29T01:29:33.940" v="16" actId="21"/>
          <ac:picMkLst>
            <pc:docMk/>
            <pc:sldMk cId="3079519693" sldId="263"/>
            <ac:picMk id="3" creationId="{4A4A43AD-09CA-2009-19D1-152C9AAB3B6B}"/>
          </ac:picMkLst>
        </pc:picChg>
      </pc:sldChg>
      <pc:sldChg chg="addSp modSp mod">
        <pc:chgData name="Keon Arbabi" userId="8e626ba6-a439-4cda-9b11-6fb36661898d" providerId="ADAL" clId="{272C7EC6-2AF6-4769-B663-F7579FAA05A0}" dt="2022-07-29T01:29:46.486" v="28" actId="1076"/>
        <pc:sldMkLst>
          <pc:docMk/>
          <pc:sldMk cId="2545808554" sldId="264"/>
        </pc:sldMkLst>
        <pc:picChg chg="mod">
          <ac:chgData name="Keon Arbabi" userId="8e626ba6-a439-4cda-9b11-6fb36661898d" providerId="ADAL" clId="{272C7EC6-2AF6-4769-B663-F7579FAA05A0}" dt="2022-07-29T01:29:46.486" v="28" actId="1076"/>
          <ac:picMkLst>
            <pc:docMk/>
            <pc:sldMk cId="2545808554" sldId="264"/>
            <ac:picMk id="3" creationId="{D3C11698-EE2D-6D39-9016-05BB7FA8EFC2}"/>
          </ac:picMkLst>
        </pc:picChg>
        <pc:picChg chg="add mod">
          <ac:chgData name="Keon Arbabi" userId="8e626ba6-a439-4cda-9b11-6fb36661898d" providerId="ADAL" clId="{272C7EC6-2AF6-4769-B663-F7579FAA05A0}" dt="2022-07-29T01:29:42.854" v="25" actId="1076"/>
          <ac:picMkLst>
            <pc:docMk/>
            <pc:sldMk cId="2545808554" sldId="264"/>
            <ac:picMk id="8" creationId="{2DDB4360-3C10-BE7A-2392-DF659A72D9F4}"/>
          </ac:picMkLst>
        </pc:picChg>
      </pc:sldChg>
      <pc:sldChg chg="addSp delSp modSp mod">
        <pc:chgData name="Keon Arbabi" userId="8e626ba6-a439-4cda-9b11-6fb36661898d" providerId="ADAL" clId="{272C7EC6-2AF6-4769-B663-F7579FAA05A0}" dt="2022-07-29T15:48:47.023" v="400" actId="1076"/>
        <pc:sldMkLst>
          <pc:docMk/>
          <pc:sldMk cId="4284701852" sldId="265"/>
        </pc:sldMkLst>
        <pc:spChg chg="add mod">
          <ac:chgData name="Keon Arbabi" userId="8e626ba6-a439-4cda-9b11-6fb36661898d" providerId="ADAL" clId="{272C7EC6-2AF6-4769-B663-F7579FAA05A0}" dt="2022-07-29T15:48:47.023" v="400" actId="1076"/>
          <ac:spMkLst>
            <pc:docMk/>
            <pc:sldMk cId="4284701852" sldId="265"/>
            <ac:spMk id="9" creationId="{2BD3F805-82C7-3A23-32D7-CC475BE07FE4}"/>
          </ac:spMkLst>
        </pc:spChg>
        <pc:spChg chg="add mod">
          <ac:chgData name="Keon Arbabi" userId="8e626ba6-a439-4cda-9b11-6fb36661898d" providerId="ADAL" clId="{272C7EC6-2AF6-4769-B663-F7579FAA05A0}" dt="2022-07-29T15:48:47.023" v="400" actId="1076"/>
          <ac:spMkLst>
            <pc:docMk/>
            <pc:sldMk cId="4284701852" sldId="265"/>
            <ac:spMk id="18" creationId="{DC73E25A-CB6A-F592-E7FF-923D7570EFE4}"/>
          </ac:spMkLst>
        </pc:spChg>
        <pc:spChg chg="add mod">
          <ac:chgData name="Keon Arbabi" userId="8e626ba6-a439-4cda-9b11-6fb36661898d" providerId="ADAL" clId="{272C7EC6-2AF6-4769-B663-F7579FAA05A0}" dt="2022-07-29T15:48:47.023" v="400" actId="1076"/>
          <ac:spMkLst>
            <pc:docMk/>
            <pc:sldMk cId="4284701852" sldId="265"/>
            <ac:spMk id="20" creationId="{CCCFF010-4FFE-6686-93B4-3A8327B9099A}"/>
          </ac:spMkLst>
        </pc:spChg>
        <pc:graphicFrameChg chg="add mod modGraphic">
          <ac:chgData name="Keon Arbabi" userId="8e626ba6-a439-4cda-9b11-6fb36661898d" providerId="ADAL" clId="{272C7EC6-2AF6-4769-B663-F7579FAA05A0}" dt="2022-07-29T15:48:47.023" v="400" actId="1076"/>
          <ac:graphicFrameMkLst>
            <pc:docMk/>
            <pc:sldMk cId="4284701852" sldId="265"/>
            <ac:graphicFrameMk id="11" creationId="{8DF1261F-0D97-263D-4D45-2B64E53AB889}"/>
          </ac:graphicFrameMkLst>
        </pc:graphicFrameChg>
        <pc:graphicFrameChg chg="add mod modGraphic">
          <ac:chgData name="Keon Arbabi" userId="8e626ba6-a439-4cda-9b11-6fb36661898d" providerId="ADAL" clId="{272C7EC6-2AF6-4769-B663-F7579FAA05A0}" dt="2022-07-29T15:48:47.023" v="400" actId="1076"/>
          <ac:graphicFrameMkLst>
            <pc:docMk/>
            <pc:sldMk cId="4284701852" sldId="265"/>
            <ac:graphicFrameMk id="12" creationId="{77687FFF-C49C-F59D-082E-68D5B3B01AA5}"/>
          </ac:graphicFrameMkLst>
        </pc:graphicFrameChg>
        <pc:picChg chg="del">
          <ac:chgData name="Keon Arbabi" userId="8e626ba6-a439-4cda-9b11-6fb36661898d" providerId="ADAL" clId="{272C7EC6-2AF6-4769-B663-F7579FAA05A0}" dt="2022-07-29T15:29:43.435" v="29" actId="478"/>
          <ac:picMkLst>
            <pc:docMk/>
            <pc:sldMk cId="4284701852" sldId="265"/>
            <ac:picMk id="3" creationId="{7F974B1A-51C1-CFA0-66A7-99AE1EA1DF1A}"/>
          </ac:picMkLst>
        </pc:picChg>
        <pc:picChg chg="mod">
          <ac:chgData name="Keon Arbabi" userId="8e626ba6-a439-4cda-9b11-6fb36661898d" providerId="ADAL" clId="{272C7EC6-2AF6-4769-B663-F7579FAA05A0}" dt="2022-07-29T15:48:47.023" v="400" actId="1076"/>
          <ac:picMkLst>
            <pc:docMk/>
            <pc:sldMk cId="4284701852" sldId="265"/>
            <ac:picMk id="5" creationId="{D9746AC3-1954-8891-5DBE-2B8CBE6EBFEE}"/>
          </ac:picMkLst>
        </pc:picChg>
        <pc:cxnChg chg="add mod">
          <ac:chgData name="Keon Arbabi" userId="8e626ba6-a439-4cda-9b11-6fb36661898d" providerId="ADAL" clId="{272C7EC6-2AF6-4769-B663-F7579FAA05A0}" dt="2022-07-29T15:48:47.023" v="400" actId="1076"/>
          <ac:cxnSpMkLst>
            <pc:docMk/>
            <pc:sldMk cId="4284701852" sldId="265"/>
            <ac:cxnSpMk id="10" creationId="{3F86AEB3-7FA3-112E-85D4-DD89002FBAF7}"/>
          </ac:cxnSpMkLst>
        </pc:cxnChg>
        <pc:cxnChg chg="add mod">
          <ac:chgData name="Keon Arbabi" userId="8e626ba6-a439-4cda-9b11-6fb36661898d" providerId="ADAL" clId="{272C7EC6-2AF6-4769-B663-F7579FAA05A0}" dt="2022-07-29T15:48:47.023" v="400" actId="1076"/>
          <ac:cxnSpMkLst>
            <pc:docMk/>
            <pc:sldMk cId="4284701852" sldId="265"/>
            <ac:cxnSpMk id="19" creationId="{A375B94F-6976-4DC2-E81B-E7D68F08D3F5}"/>
          </ac:cxnSpMkLst>
        </pc:cxnChg>
      </pc:sldChg>
      <pc:sldChg chg="modSp mod">
        <pc:chgData name="Keon Arbabi" userId="8e626ba6-a439-4cda-9b11-6fb36661898d" providerId="ADAL" clId="{272C7EC6-2AF6-4769-B663-F7579FAA05A0}" dt="2022-07-29T19:21:22.475" v="483" actId="20577"/>
        <pc:sldMkLst>
          <pc:docMk/>
          <pc:sldMk cId="776472115" sldId="267"/>
        </pc:sldMkLst>
        <pc:spChg chg="mod">
          <ac:chgData name="Keon Arbabi" userId="8e626ba6-a439-4cda-9b11-6fb36661898d" providerId="ADAL" clId="{272C7EC6-2AF6-4769-B663-F7579FAA05A0}" dt="2022-07-29T19:21:22.475" v="483" actId="20577"/>
          <ac:spMkLst>
            <pc:docMk/>
            <pc:sldMk cId="776472115" sldId="267"/>
            <ac:spMk id="8" creationId="{1E356C3A-30DB-F073-4868-1851CC5198AC}"/>
          </ac:spMkLst>
        </pc:spChg>
      </pc:sldChg>
      <pc:sldChg chg="addSp delSp modSp add mod">
        <pc:chgData name="Keon Arbabi" userId="8e626ba6-a439-4cda-9b11-6fb36661898d" providerId="ADAL" clId="{272C7EC6-2AF6-4769-B663-F7579FAA05A0}" dt="2022-07-29T15:34:36.232" v="50" actId="1076"/>
        <pc:sldMkLst>
          <pc:docMk/>
          <pc:sldMk cId="3923256671" sldId="268"/>
        </pc:sldMkLst>
        <pc:spChg chg="del">
          <ac:chgData name="Keon Arbabi" userId="8e626ba6-a439-4cda-9b11-6fb36661898d" providerId="ADAL" clId="{272C7EC6-2AF6-4769-B663-F7579FAA05A0}" dt="2022-07-29T15:31:01.187" v="35" actId="478"/>
          <ac:spMkLst>
            <pc:docMk/>
            <pc:sldMk cId="3923256671" sldId="268"/>
            <ac:spMk id="5" creationId="{6446923C-A95A-2C63-B420-BF61B076873C}"/>
          </ac:spMkLst>
        </pc:spChg>
        <pc:picChg chg="add mod">
          <ac:chgData name="Keon Arbabi" userId="8e626ba6-a439-4cda-9b11-6fb36661898d" providerId="ADAL" clId="{272C7EC6-2AF6-4769-B663-F7579FAA05A0}" dt="2022-07-29T15:34:36.232" v="50" actId="1076"/>
          <ac:picMkLst>
            <pc:docMk/>
            <pc:sldMk cId="3923256671" sldId="268"/>
            <ac:picMk id="3" creationId="{1B8A7482-5D65-0238-A7A7-C48DCED3C014}"/>
          </ac:picMkLst>
        </pc:picChg>
        <pc:picChg chg="del">
          <ac:chgData name="Keon Arbabi" userId="8e626ba6-a439-4cda-9b11-6fb36661898d" providerId="ADAL" clId="{272C7EC6-2AF6-4769-B663-F7579FAA05A0}" dt="2022-07-29T15:30:58.948" v="33" actId="478"/>
          <ac:picMkLst>
            <pc:docMk/>
            <pc:sldMk cId="3923256671" sldId="268"/>
            <ac:picMk id="4" creationId="{85470778-9B8F-4942-F1CB-4B963687818E}"/>
          </ac:picMkLst>
        </pc:picChg>
        <pc:picChg chg="del">
          <ac:chgData name="Keon Arbabi" userId="8e626ba6-a439-4cda-9b11-6fb36661898d" providerId="ADAL" clId="{272C7EC6-2AF6-4769-B663-F7579FAA05A0}" dt="2022-07-29T15:30:59.492" v="34" actId="478"/>
          <ac:picMkLst>
            <pc:docMk/>
            <pc:sldMk cId="3923256671" sldId="268"/>
            <ac:picMk id="10" creationId="{9FF02E4F-8C6D-9047-46BE-332B290BF5BB}"/>
          </ac:picMkLst>
        </pc:picChg>
        <pc:picChg chg="add mod">
          <ac:chgData name="Keon Arbabi" userId="8e626ba6-a439-4cda-9b11-6fb36661898d" providerId="ADAL" clId="{272C7EC6-2AF6-4769-B663-F7579FAA05A0}" dt="2022-07-29T15:34:27.621" v="46" actId="1076"/>
          <ac:picMkLst>
            <pc:docMk/>
            <pc:sldMk cId="3923256671" sldId="268"/>
            <ac:picMk id="12" creationId="{3A429CDD-4AC7-844A-9691-B1EB7CB44411}"/>
          </ac:picMkLst>
        </pc:picChg>
      </pc:sldChg>
      <pc:sldChg chg="addSp delSp modSp add mod">
        <pc:chgData name="Keon Arbabi" userId="8e626ba6-a439-4cda-9b11-6fb36661898d" providerId="ADAL" clId="{272C7EC6-2AF6-4769-B663-F7579FAA05A0}" dt="2022-07-29T15:36:04.246" v="72" actId="403"/>
        <pc:sldMkLst>
          <pc:docMk/>
          <pc:sldMk cId="3454529193" sldId="269"/>
        </pc:sldMkLst>
        <pc:spChg chg="add del mod">
          <ac:chgData name="Keon Arbabi" userId="8e626ba6-a439-4cda-9b11-6fb36661898d" providerId="ADAL" clId="{272C7EC6-2AF6-4769-B663-F7579FAA05A0}" dt="2022-07-29T15:35:21.460" v="55" actId="478"/>
          <ac:spMkLst>
            <pc:docMk/>
            <pc:sldMk cId="3454529193" sldId="269"/>
            <ac:spMk id="10" creationId="{AE071C76-2A1B-BCC2-9D43-22813583121E}"/>
          </ac:spMkLst>
        </pc:spChg>
        <pc:spChg chg="add mod">
          <ac:chgData name="Keon Arbabi" userId="8e626ba6-a439-4cda-9b11-6fb36661898d" providerId="ADAL" clId="{272C7EC6-2AF6-4769-B663-F7579FAA05A0}" dt="2022-07-29T15:36:04.246" v="72" actId="403"/>
          <ac:spMkLst>
            <pc:docMk/>
            <pc:sldMk cId="3454529193" sldId="269"/>
            <ac:spMk id="11" creationId="{56B1FBC8-73C1-1FD7-9816-1E4410DFF36D}"/>
          </ac:spMkLst>
        </pc:spChg>
        <pc:picChg chg="del">
          <ac:chgData name="Keon Arbabi" userId="8e626ba6-a439-4cda-9b11-6fb36661898d" providerId="ADAL" clId="{272C7EC6-2AF6-4769-B663-F7579FAA05A0}" dt="2022-07-29T15:35:10.722" v="52" actId="478"/>
          <ac:picMkLst>
            <pc:docMk/>
            <pc:sldMk cId="3454529193" sldId="269"/>
            <ac:picMk id="18" creationId="{2D140F36-F83F-92BE-D1E0-2D58B80A0DE4}"/>
          </ac:picMkLst>
        </pc:picChg>
        <pc:picChg chg="del">
          <ac:chgData name="Keon Arbabi" userId="8e626ba6-a439-4cda-9b11-6fb36661898d" providerId="ADAL" clId="{272C7EC6-2AF6-4769-B663-F7579FAA05A0}" dt="2022-07-29T15:35:11.018" v="53" actId="478"/>
          <ac:picMkLst>
            <pc:docMk/>
            <pc:sldMk cId="3454529193" sldId="269"/>
            <ac:picMk id="22" creationId="{6EF8C38B-ADFC-C81E-7161-8D5DADC7C412}"/>
          </ac:picMkLst>
        </pc:picChg>
      </pc:sldChg>
      <pc:sldChg chg="modSp new del mod">
        <pc:chgData name="Keon Arbabi" userId="8e626ba6-a439-4cda-9b11-6fb36661898d" providerId="ADAL" clId="{272C7EC6-2AF6-4769-B663-F7579FAA05A0}" dt="2022-07-29T15:35:47.932" v="66" actId="47"/>
        <pc:sldMkLst>
          <pc:docMk/>
          <pc:sldMk cId="97750530" sldId="270"/>
        </pc:sldMkLst>
        <pc:spChg chg="mod">
          <ac:chgData name="Keon Arbabi" userId="8e626ba6-a439-4cda-9b11-6fb36661898d" providerId="ADAL" clId="{272C7EC6-2AF6-4769-B663-F7579FAA05A0}" dt="2022-07-29T15:35:29.076" v="61" actId="20577"/>
          <ac:spMkLst>
            <pc:docMk/>
            <pc:sldMk cId="97750530" sldId="270"/>
            <ac:spMk id="2" creationId="{055D6EF8-5CAB-95F2-C766-46FDC071E3FF}"/>
          </ac:spMkLst>
        </pc:spChg>
      </pc:sldChg>
      <pc:sldChg chg="addSp delSp modSp add mod">
        <pc:chgData name="Keon Arbabi" userId="8e626ba6-a439-4cda-9b11-6fb36661898d" providerId="ADAL" clId="{272C7EC6-2AF6-4769-B663-F7579FAA05A0}" dt="2022-07-29T15:36:31.774" v="77" actId="1076"/>
        <pc:sldMkLst>
          <pc:docMk/>
          <pc:sldMk cId="1644521035" sldId="270"/>
        </pc:sldMkLst>
        <pc:spChg chg="del">
          <ac:chgData name="Keon Arbabi" userId="8e626ba6-a439-4cda-9b11-6fb36661898d" providerId="ADAL" clId="{272C7EC6-2AF6-4769-B663-F7579FAA05A0}" dt="2022-07-29T15:35:59.179" v="68" actId="478"/>
          <ac:spMkLst>
            <pc:docMk/>
            <pc:sldMk cId="1644521035" sldId="270"/>
            <ac:spMk id="11" creationId="{56B1FBC8-73C1-1FD7-9816-1E4410DFF36D}"/>
          </ac:spMkLst>
        </pc:spChg>
        <pc:picChg chg="add mod">
          <ac:chgData name="Keon Arbabi" userId="8e626ba6-a439-4cda-9b11-6fb36661898d" providerId="ADAL" clId="{272C7EC6-2AF6-4769-B663-F7579FAA05A0}" dt="2022-07-29T15:36:31.774" v="77" actId="1076"/>
          <ac:picMkLst>
            <pc:docMk/>
            <pc:sldMk cId="1644521035" sldId="270"/>
            <ac:picMk id="3" creationId="{4D1150DE-6748-7E3C-5D4D-842012D39994}"/>
          </ac:picMkLst>
        </pc:picChg>
      </pc:sldChg>
      <pc:sldChg chg="addSp delSp modSp add mod ord">
        <pc:chgData name="Keon Arbabi" userId="8e626ba6-a439-4cda-9b11-6fb36661898d" providerId="ADAL" clId="{272C7EC6-2AF6-4769-B663-F7579FAA05A0}" dt="2022-09-28T00:15:41.099" v="485"/>
        <pc:sldMkLst>
          <pc:docMk/>
          <pc:sldMk cId="3070415612" sldId="271"/>
        </pc:sldMkLst>
        <pc:picChg chg="del">
          <ac:chgData name="Keon Arbabi" userId="8e626ba6-a439-4cda-9b11-6fb36661898d" providerId="ADAL" clId="{272C7EC6-2AF6-4769-B663-F7579FAA05A0}" dt="2022-07-29T15:36:35.996" v="79" actId="478"/>
          <ac:picMkLst>
            <pc:docMk/>
            <pc:sldMk cId="3070415612" sldId="271"/>
            <ac:picMk id="3" creationId="{4D1150DE-6748-7E3C-5D4D-842012D39994}"/>
          </ac:picMkLst>
        </pc:picChg>
        <pc:picChg chg="add mod">
          <ac:chgData name="Keon Arbabi" userId="8e626ba6-a439-4cda-9b11-6fb36661898d" providerId="ADAL" clId="{272C7EC6-2AF6-4769-B663-F7579FAA05A0}" dt="2022-07-29T15:36:43.542" v="84" actId="1076"/>
          <ac:picMkLst>
            <pc:docMk/>
            <pc:sldMk cId="3070415612" sldId="271"/>
            <ac:picMk id="4" creationId="{24468C4D-4DEB-F169-C526-8FC6122AFB52}"/>
          </ac:picMkLst>
        </pc:picChg>
      </pc:sldChg>
      <pc:sldChg chg="addSp delSp modSp add mod ord">
        <pc:chgData name="Keon Arbabi" userId="8e626ba6-a439-4cda-9b11-6fb36661898d" providerId="ADAL" clId="{272C7EC6-2AF6-4769-B663-F7579FAA05A0}" dt="2022-07-29T18:30:52.230" v="417" actId="1076"/>
        <pc:sldMkLst>
          <pc:docMk/>
          <pc:sldMk cId="3127171671" sldId="272"/>
        </pc:sldMkLst>
        <pc:picChg chg="del">
          <ac:chgData name="Keon Arbabi" userId="8e626ba6-a439-4cda-9b11-6fb36661898d" providerId="ADAL" clId="{272C7EC6-2AF6-4769-B663-F7579FAA05A0}" dt="2022-07-29T18:30:46.247" v="413" actId="478"/>
          <ac:picMkLst>
            <pc:docMk/>
            <pc:sldMk cId="3127171671" sldId="272"/>
            <ac:picMk id="3" creationId="{4D1150DE-6748-7E3C-5D4D-842012D39994}"/>
          </ac:picMkLst>
        </pc:picChg>
        <pc:picChg chg="add mod">
          <ac:chgData name="Keon Arbabi" userId="8e626ba6-a439-4cda-9b11-6fb36661898d" providerId="ADAL" clId="{272C7EC6-2AF6-4769-B663-F7579FAA05A0}" dt="2022-07-29T18:30:52.230" v="417" actId="1076"/>
          <ac:picMkLst>
            <pc:docMk/>
            <pc:sldMk cId="3127171671" sldId="272"/>
            <ac:picMk id="4" creationId="{E07B5EE3-0197-38BD-3F80-BC629ECF83BE}"/>
          </ac:picMkLst>
        </pc:picChg>
      </pc:sldChg>
      <pc:sldChg chg="addSp delSp modSp add mod ord">
        <pc:chgData name="Keon Arbabi" userId="8e626ba6-a439-4cda-9b11-6fb36661898d" providerId="ADAL" clId="{272C7EC6-2AF6-4769-B663-F7579FAA05A0}" dt="2022-07-29T18:33:45.533" v="444"/>
        <pc:sldMkLst>
          <pc:docMk/>
          <pc:sldMk cId="3372074315" sldId="273"/>
        </pc:sldMkLst>
        <pc:picChg chg="add mod">
          <ac:chgData name="Keon Arbabi" userId="8e626ba6-a439-4cda-9b11-6fb36661898d" providerId="ADAL" clId="{272C7EC6-2AF6-4769-B663-F7579FAA05A0}" dt="2022-07-29T18:32:32.156" v="425" actId="1076"/>
          <ac:picMkLst>
            <pc:docMk/>
            <pc:sldMk cId="3372074315" sldId="273"/>
            <ac:picMk id="3" creationId="{321176A7-5B54-ED75-89C8-B7843D1D298F}"/>
          </ac:picMkLst>
        </pc:picChg>
        <pc:picChg chg="del">
          <ac:chgData name="Keon Arbabi" userId="8e626ba6-a439-4cda-9b11-6fb36661898d" providerId="ADAL" clId="{272C7EC6-2AF6-4769-B663-F7579FAA05A0}" dt="2022-07-29T18:30:58.599" v="419" actId="478"/>
          <ac:picMkLst>
            <pc:docMk/>
            <pc:sldMk cId="3372074315" sldId="273"/>
            <ac:picMk id="4" creationId="{E07B5EE3-0197-38BD-3F80-BC629ECF83BE}"/>
          </ac:picMkLst>
        </pc:picChg>
        <pc:picChg chg="add del mod">
          <ac:chgData name="Keon Arbabi" userId="8e626ba6-a439-4cda-9b11-6fb36661898d" providerId="ADAL" clId="{272C7EC6-2AF6-4769-B663-F7579FAA05A0}" dt="2022-07-29T18:33:07.806" v="436" actId="21"/>
          <ac:picMkLst>
            <pc:docMk/>
            <pc:sldMk cId="3372074315" sldId="273"/>
            <ac:picMk id="10" creationId="{B16C01EA-F313-F8A3-9E83-58F74BC603E5}"/>
          </ac:picMkLst>
        </pc:picChg>
      </pc:sldChg>
      <pc:sldChg chg="addSp delSp modSp add mod ord">
        <pc:chgData name="Keon Arbabi" userId="8e626ba6-a439-4cda-9b11-6fb36661898d" providerId="ADAL" clId="{272C7EC6-2AF6-4769-B663-F7579FAA05A0}" dt="2022-07-29T18:33:22.076" v="440" actId="1076"/>
        <pc:sldMkLst>
          <pc:docMk/>
          <pc:sldMk cId="3529626173" sldId="274"/>
        </pc:sldMkLst>
        <pc:picChg chg="del">
          <ac:chgData name="Keon Arbabi" userId="8e626ba6-a439-4cda-9b11-6fb36661898d" providerId="ADAL" clId="{272C7EC6-2AF6-4769-B663-F7579FAA05A0}" dt="2022-07-29T18:32:38.975" v="429" actId="478"/>
          <ac:picMkLst>
            <pc:docMk/>
            <pc:sldMk cId="3529626173" sldId="274"/>
            <ac:picMk id="3" creationId="{321176A7-5B54-ED75-89C8-B7843D1D298F}"/>
          </ac:picMkLst>
        </pc:picChg>
        <pc:picChg chg="add del mod">
          <ac:chgData name="Keon Arbabi" userId="8e626ba6-a439-4cda-9b11-6fb36661898d" providerId="ADAL" clId="{272C7EC6-2AF6-4769-B663-F7579FAA05A0}" dt="2022-07-29T18:33:01.818" v="433" actId="21"/>
          <ac:picMkLst>
            <pc:docMk/>
            <pc:sldMk cId="3529626173" sldId="274"/>
            <ac:picMk id="4" creationId="{B926290B-057C-48D6-F4C8-B1C083261174}"/>
          </ac:picMkLst>
        </pc:picChg>
        <pc:picChg chg="add mod">
          <ac:chgData name="Keon Arbabi" userId="8e626ba6-a439-4cda-9b11-6fb36661898d" providerId="ADAL" clId="{272C7EC6-2AF6-4769-B663-F7579FAA05A0}" dt="2022-07-29T18:33:22.076" v="440" actId="1076"/>
          <ac:picMkLst>
            <pc:docMk/>
            <pc:sldMk cId="3529626173" sldId="274"/>
            <ac:picMk id="10" creationId="{FF02ADE2-B7C1-CDFF-8AA9-959D39D49D0F}"/>
          </ac:picMkLst>
        </pc:picChg>
      </pc:sldChg>
      <pc:sldChg chg="addSp delSp modSp add mod">
        <pc:chgData name="Keon Arbabi" userId="8e626ba6-a439-4cda-9b11-6fb36661898d" providerId="ADAL" clId="{272C7EC6-2AF6-4769-B663-F7579FAA05A0}" dt="2022-07-29T18:35:22.949" v="452" actId="1076"/>
        <pc:sldMkLst>
          <pc:docMk/>
          <pc:sldMk cId="3209759264" sldId="275"/>
        </pc:sldMkLst>
        <pc:spChg chg="add del">
          <ac:chgData name="Keon Arbabi" userId="8e626ba6-a439-4cda-9b11-6fb36661898d" providerId="ADAL" clId="{272C7EC6-2AF6-4769-B663-F7579FAA05A0}" dt="2022-07-29T18:35:15.364" v="446"/>
          <ac:spMkLst>
            <pc:docMk/>
            <pc:sldMk cId="3209759264" sldId="275"/>
            <ac:spMk id="2" creationId="{429D3AAA-CD36-64F3-0D45-B4EF8914CF37}"/>
          </ac:spMkLst>
        </pc:spChg>
        <pc:picChg chg="del">
          <ac:chgData name="Keon Arbabi" userId="8e626ba6-a439-4cda-9b11-6fb36661898d" providerId="ADAL" clId="{272C7EC6-2AF6-4769-B663-F7579FAA05A0}" dt="2022-07-29T18:33:28.711" v="442" actId="478"/>
          <ac:picMkLst>
            <pc:docMk/>
            <pc:sldMk cId="3209759264" sldId="275"/>
            <ac:picMk id="3" creationId="{321176A7-5B54-ED75-89C8-B7843D1D298F}"/>
          </ac:picMkLst>
        </pc:picChg>
        <pc:picChg chg="add mod">
          <ac:chgData name="Keon Arbabi" userId="8e626ba6-a439-4cda-9b11-6fb36661898d" providerId="ADAL" clId="{272C7EC6-2AF6-4769-B663-F7579FAA05A0}" dt="2022-07-29T18:35:22.949" v="452" actId="1076"/>
          <ac:picMkLst>
            <pc:docMk/>
            <pc:sldMk cId="3209759264" sldId="275"/>
            <ac:picMk id="4" creationId="{28328607-6DC4-6F24-5119-F39FB41FFB4E}"/>
          </ac:picMkLst>
        </pc:picChg>
      </pc:sldChg>
      <pc:sldChg chg="addSp delSp modSp add mod">
        <pc:chgData name="Keon Arbabi" userId="8e626ba6-a439-4cda-9b11-6fb36661898d" providerId="ADAL" clId="{272C7EC6-2AF6-4769-B663-F7579FAA05A0}" dt="2022-07-29T19:20:53.209" v="469" actId="1076"/>
        <pc:sldMkLst>
          <pc:docMk/>
          <pc:sldMk cId="1139710508" sldId="276"/>
        </pc:sldMkLst>
        <pc:picChg chg="add del mod">
          <ac:chgData name="Keon Arbabi" userId="8e626ba6-a439-4cda-9b11-6fb36661898d" providerId="ADAL" clId="{272C7EC6-2AF6-4769-B663-F7579FAA05A0}" dt="2022-07-29T19:20:09.283" v="459" actId="478"/>
          <ac:picMkLst>
            <pc:docMk/>
            <pc:sldMk cId="1139710508" sldId="276"/>
            <ac:picMk id="3" creationId="{F9F051AC-9193-3DCC-B27F-050E43B1FCD4}"/>
          </ac:picMkLst>
        </pc:picChg>
        <pc:picChg chg="add mod">
          <ac:chgData name="Keon Arbabi" userId="8e626ba6-a439-4cda-9b11-6fb36661898d" providerId="ADAL" clId="{272C7EC6-2AF6-4769-B663-F7579FAA05A0}" dt="2022-07-29T19:20:53.209" v="469" actId="1076"/>
          <ac:picMkLst>
            <pc:docMk/>
            <pc:sldMk cId="1139710508" sldId="276"/>
            <ac:picMk id="5" creationId="{B486477C-BEB4-E50D-291F-276E72AE850F}"/>
          </ac:picMkLst>
        </pc:picChg>
        <pc:picChg chg="add mod">
          <ac:chgData name="Keon Arbabi" userId="8e626ba6-a439-4cda-9b11-6fb36661898d" providerId="ADAL" clId="{272C7EC6-2AF6-4769-B663-F7579FAA05A0}" dt="2022-07-29T19:20:53.209" v="469" actId="1076"/>
          <ac:picMkLst>
            <pc:docMk/>
            <pc:sldMk cId="1139710508" sldId="276"/>
            <ac:picMk id="11" creationId="{9F4B6487-1A95-2FA4-C34B-6EAD03F3C213}"/>
          </ac:picMkLst>
        </pc:picChg>
        <pc:picChg chg="del">
          <ac:chgData name="Keon Arbabi" userId="8e626ba6-a439-4cda-9b11-6fb36661898d" providerId="ADAL" clId="{272C7EC6-2AF6-4769-B663-F7579FAA05A0}" dt="2022-07-29T19:20:00.250" v="455" actId="478"/>
          <ac:picMkLst>
            <pc:docMk/>
            <pc:sldMk cId="1139710508" sldId="276"/>
            <ac:picMk id="18" creationId="{2D140F36-F83F-92BE-D1E0-2D58B80A0DE4}"/>
          </ac:picMkLst>
        </pc:picChg>
        <pc:picChg chg="del">
          <ac:chgData name="Keon Arbabi" userId="8e626ba6-a439-4cda-9b11-6fb36661898d" providerId="ADAL" clId="{272C7EC6-2AF6-4769-B663-F7579FAA05A0}" dt="2022-07-29T19:19:59.962" v="454" actId="478"/>
          <ac:picMkLst>
            <pc:docMk/>
            <pc:sldMk cId="1139710508" sldId="276"/>
            <ac:picMk id="22" creationId="{6EF8C38B-ADFC-C81E-7161-8D5DADC7C41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3EBEB-15DA-447B-8286-A9C8AB09580D}" type="datetimeFigureOut">
              <a:rPr lang="en-CA" smtClean="0"/>
              <a:t>2022-09-27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AB79F2-8525-4A11-9669-502C6295DC9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2991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B79F2-8525-4A11-9669-502C6295DC94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9585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E5BCE-0064-4DD0-0674-545D148A3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F36969-4D6D-EA0D-3689-2313DBDB06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0FF697-EE1C-8C59-D78E-DCBC75585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BD1BE-E12F-40EC-A8FC-0749D3E4FBAD}" type="datetimeFigureOut">
              <a:rPr lang="en-CA" smtClean="0"/>
              <a:t>2022-09-27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60AB1-FB50-4CC8-AAD1-76EDF0550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A523B-D9B0-4540-8E79-94BC48924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9A62A-102A-46A0-8CA2-03BD9949322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4604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5A70F-A716-F26E-F3D0-080ECE1AC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53A784-E816-3484-6976-947937196A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CD2E1-B167-FF59-1103-515BC5332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BD1BE-E12F-40EC-A8FC-0749D3E4FBAD}" type="datetimeFigureOut">
              <a:rPr lang="en-CA" smtClean="0"/>
              <a:t>2022-09-27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6FBF1-05F9-3F8C-FF30-65A547061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FD323-9BA7-9BAD-64F2-BE6FD9DF9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9A62A-102A-46A0-8CA2-03BD9949322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0294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80D8EA-080C-62A7-F6C2-F1CA358D8E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606201-72AC-45FA-B4E2-710DF507F5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86C77-E043-B863-0324-228C73353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BD1BE-E12F-40EC-A8FC-0749D3E4FBAD}" type="datetimeFigureOut">
              <a:rPr lang="en-CA" smtClean="0"/>
              <a:t>2022-09-27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F1BCC-FC50-1B94-23F2-4F89E76B2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C2DCE-3021-FA2F-0141-99BAA92CD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9A62A-102A-46A0-8CA2-03BD9949322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1558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C2700-7F4B-70E0-ECE9-73DC188D8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2D46E-664D-95AF-8BD9-CFE15A4FA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2772A-AFC9-3A52-70F1-F74EABE9A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BD1BE-E12F-40EC-A8FC-0749D3E4FBAD}" type="datetimeFigureOut">
              <a:rPr lang="en-CA" smtClean="0"/>
              <a:t>2022-09-27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9AC0C-6368-EED3-9F68-FE2CBC75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BFCF4-4510-7CC9-DDC9-3E7317807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9A62A-102A-46A0-8CA2-03BD9949322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0782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D3961-6A26-ED5C-9158-1DD84F69F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DB8FC-29A0-B0B2-7E10-16A3F3234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60B52-DBB6-5D96-CE72-C7B7AB7FE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BD1BE-E12F-40EC-A8FC-0749D3E4FBAD}" type="datetimeFigureOut">
              <a:rPr lang="en-CA" smtClean="0"/>
              <a:t>2022-09-27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29AA56-F72A-9E84-6E8A-7A13A7EF6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C4434-869D-756F-6307-539240D19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9A62A-102A-46A0-8CA2-03BD9949322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1851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558E1-C025-015E-7E81-38B6595FC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37E5C-B5FE-321E-7AA3-0A206C6080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FC2BA2-8009-6623-2E32-DE958B2214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DFB236-F094-432E-B2C5-DE31125BC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BD1BE-E12F-40EC-A8FC-0749D3E4FBAD}" type="datetimeFigureOut">
              <a:rPr lang="en-CA" smtClean="0"/>
              <a:t>2022-09-27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FA56D-69E8-1582-4D3D-A11B5F87B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7B7C0-61DE-60A0-BBE9-39EC1971D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9A62A-102A-46A0-8CA2-03BD9949322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2508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5507F-1FC5-65BC-5BC3-9DD7DC4F9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B23C9-E8A1-14DE-2FC4-C6A9417D6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B45E6C-7290-290D-F6DA-CA26E68A35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6E3B89-FC3E-2CC6-B02C-A0E4236BE1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FEB7E5-5986-2F20-A6FA-4876B9D859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7B2E12-D478-4CDF-8A41-365DB137B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BD1BE-E12F-40EC-A8FC-0749D3E4FBAD}" type="datetimeFigureOut">
              <a:rPr lang="en-CA" smtClean="0"/>
              <a:t>2022-09-27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67033E-DEEC-9EBB-1837-14383F911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587770-ABDE-80FD-65F2-80163C924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9A62A-102A-46A0-8CA2-03BD9949322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9489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4B089-2DB6-DF9A-7B6C-B63965CA9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1F4621-E5AD-DA70-3A45-D3C3343F1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BD1BE-E12F-40EC-A8FC-0749D3E4FBAD}" type="datetimeFigureOut">
              <a:rPr lang="en-CA" smtClean="0"/>
              <a:t>2022-09-27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1E4049-CD48-9FB9-1687-8EA483697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1F9F0-9D09-CD5F-EBCF-AA7D02DC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9A62A-102A-46A0-8CA2-03BD9949322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4465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FF8B73-71CC-37F0-F5D7-4C58FF7E1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BD1BE-E12F-40EC-A8FC-0749D3E4FBAD}" type="datetimeFigureOut">
              <a:rPr lang="en-CA" smtClean="0"/>
              <a:t>2022-09-27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7D83CC-BCA8-5802-9A68-FDC41495D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BCBB3-7319-16B9-36FC-3ABA6A607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9A62A-102A-46A0-8CA2-03BD9949322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127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0FAC1-1600-900F-9CE1-56456C278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9A496-C7B2-9039-1207-9FF66A70B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5BA956-5C01-595F-F00F-44505C7DF8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ED97FC-4047-FB28-E37F-C2E24077B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BD1BE-E12F-40EC-A8FC-0749D3E4FBAD}" type="datetimeFigureOut">
              <a:rPr lang="en-CA" smtClean="0"/>
              <a:t>2022-09-27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B435CC-2A7F-9A06-9E4E-F79BEBC94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686583-4C50-E733-3C3A-221838C81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9A62A-102A-46A0-8CA2-03BD9949322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4624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EFB66-7381-8185-1644-D6F35A42F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FEB0F6-A483-C14A-6472-EE57519C8C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4CDEA2-5475-A461-2962-3B3892C1B1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225402-1E24-AB76-7A41-D254B37FB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BD1BE-E12F-40EC-A8FC-0749D3E4FBAD}" type="datetimeFigureOut">
              <a:rPr lang="en-CA" smtClean="0"/>
              <a:t>2022-09-27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EF30E5-AEF1-804C-B0E7-2436F85C1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DBF055-AE43-A66C-8BD0-FAE00EB65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9A62A-102A-46A0-8CA2-03BD9949322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251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CB83AA-8BB9-8E2F-0D9C-F49ECD23E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57B3B-636F-001F-C4BE-B87820C7E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8EB98-7041-21D3-D9CD-15DA73C0CD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BD1BE-E12F-40EC-A8FC-0749D3E4FBAD}" type="datetimeFigureOut">
              <a:rPr lang="en-CA" smtClean="0"/>
              <a:t>2022-09-27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3E7C6-B822-2DBC-5F5B-E5F1D8E00E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9F4B0-7134-6D98-F536-807657FB3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9A62A-102A-46A0-8CA2-03BD9949322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5484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43B81-565A-B15A-57D3-2991F8BBB8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(Transcriptomic) Heterogeneity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E864E6-E576-5354-5CAA-A8A4B0E862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Update 07/29/22</a:t>
            </a:r>
            <a:endParaRPr lang="en-CA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A89F35-7633-0B6F-8FE5-E38991465B96}"/>
              </a:ext>
            </a:extLst>
          </p:cNvPr>
          <p:cNvGrpSpPr/>
          <p:nvPr/>
        </p:nvGrpSpPr>
        <p:grpSpPr>
          <a:xfrm>
            <a:off x="-6350" y="6476163"/>
            <a:ext cx="12198350" cy="381837"/>
            <a:chOff x="-6350" y="6476163"/>
            <a:chExt cx="12198350" cy="381837"/>
          </a:xfrm>
          <a:solidFill>
            <a:schemeClr val="tx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0C4A61D-9A9C-5E49-6797-AF41E0867ADD}"/>
                </a:ext>
              </a:extLst>
            </p:cNvPr>
            <p:cNvSpPr/>
            <p:nvPr/>
          </p:nvSpPr>
          <p:spPr>
            <a:xfrm>
              <a:off x="-6350" y="6476163"/>
              <a:ext cx="12198350" cy="381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/>
                <a:t>Keon Arbabi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BC12483-8096-B2F5-21EB-2B5AF8B91E11}"/>
                </a:ext>
              </a:extLst>
            </p:cNvPr>
            <p:cNvSpPr txBox="1"/>
            <p:nvPr/>
          </p:nvSpPr>
          <p:spPr>
            <a:xfrm>
              <a:off x="139350" y="6525153"/>
              <a:ext cx="2064935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bg1"/>
                  </a:solidFill>
                </a:rPr>
                <a:t>07/29/22</a:t>
              </a:r>
            </a:p>
          </p:txBody>
        </p:sp>
      </p:grp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307DDE71-3DD9-B861-4BA2-CA1BA6DB29CC}"/>
              </a:ext>
            </a:extLst>
          </p:cNvPr>
          <p:cNvSpPr txBox="1">
            <a:spLocks/>
          </p:cNvSpPr>
          <p:nvPr/>
        </p:nvSpPr>
        <p:spPr>
          <a:xfrm>
            <a:off x="9309450" y="64964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972895-5857-4008-8908-302FAB9C0EE6}" type="slidenum">
              <a:rPr lang="en-CA" smtClean="0"/>
              <a:pPr/>
              <a:t>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91841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913A332-76A3-C6EC-03D6-BC5BDC40638B}"/>
              </a:ext>
            </a:extLst>
          </p:cNvPr>
          <p:cNvGrpSpPr/>
          <p:nvPr/>
        </p:nvGrpSpPr>
        <p:grpSpPr>
          <a:xfrm>
            <a:off x="-6350" y="6476163"/>
            <a:ext cx="12198350" cy="381837"/>
            <a:chOff x="-6350" y="6476163"/>
            <a:chExt cx="12198350" cy="381837"/>
          </a:xfrm>
          <a:solidFill>
            <a:schemeClr val="tx1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AA0C7D-DFB4-B58B-9768-138410A0CA3F}"/>
                </a:ext>
              </a:extLst>
            </p:cNvPr>
            <p:cNvSpPr/>
            <p:nvPr/>
          </p:nvSpPr>
          <p:spPr>
            <a:xfrm>
              <a:off x="-6350" y="6476163"/>
              <a:ext cx="12198350" cy="381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/>
                <a:t>Keon Arbabi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F09839-1F1E-D7C8-09EB-1FC4A544B671}"/>
                </a:ext>
              </a:extLst>
            </p:cNvPr>
            <p:cNvSpPr txBox="1"/>
            <p:nvPr/>
          </p:nvSpPr>
          <p:spPr>
            <a:xfrm>
              <a:off x="139350" y="6525153"/>
              <a:ext cx="2064935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bg1"/>
                  </a:solidFill>
                </a:rPr>
                <a:t>07/29/22</a:t>
              </a:r>
            </a:p>
          </p:txBody>
        </p:sp>
      </p:grp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64C872F8-2277-ABEB-A7B6-A01EDC2DCDF6}"/>
              </a:ext>
            </a:extLst>
          </p:cNvPr>
          <p:cNvSpPr txBox="1">
            <a:spLocks/>
          </p:cNvSpPr>
          <p:nvPr/>
        </p:nvSpPr>
        <p:spPr>
          <a:xfrm>
            <a:off x="9309450" y="64964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972895-5857-4008-8908-302FAB9C0EE6}" type="slidenum">
              <a:rPr lang="en-CA" smtClean="0"/>
              <a:pPr/>
              <a:t>10</a:t>
            </a:fld>
            <a:endParaRPr lang="en-CA" dirty="0"/>
          </a:p>
        </p:txBody>
      </p:sp>
      <p:pic>
        <p:nvPicPr>
          <p:cNvPr id="4" name="Picture 3" descr="Shape, polygon&#10;&#10;Description automatically generated">
            <a:extLst>
              <a:ext uri="{FF2B5EF4-FFF2-40B4-BE49-F238E27FC236}">
                <a16:creationId xmlns:a16="http://schemas.microsoft.com/office/drawing/2014/main" id="{24468C4D-4DEB-F169-C526-8FC6122AF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54" y="296025"/>
            <a:ext cx="9797473" cy="587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15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913A332-76A3-C6EC-03D6-BC5BDC40638B}"/>
              </a:ext>
            </a:extLst>
          </p:cNvPr>
          <p:cNvGrpSpPr/>
          <p:nvPr/>
        </p:nvGrpSpPr>
        <p:grpSpPr>
          <a:xfrm>
            <a:off x="-6350" y="6476163"/>
            <a:ext cx="12198350" cy="381837"/>
            <a:chOff x="-6350" y="6476163"/>
            <a:chExt cx="12198350" cy="381837"/>
          </a:xfrm>
          <a:solidFill>
            <a:schemeClr val="tx1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AA0C7D-DFB4-B58B-9768-138410A0CA3F}"/>
                </a:ext>
              </a:extLst>
            </p:cNvPr>
            <p:cNvSpPr/>
            <p:nvPr/>
          </p:nvSpPr>
          <p:spPr>
            <a:xfrm>
              <a:off x="-6350" y="6476163"/>
              <a:ext cx="12198350" cy="381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/>
                <a:t>Keon Arbabi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F09839-1F1E-D7C8-09EB-1FC4A544B671}"/>
                </a:ext>
              </a:extLst>
            </p:cNvPr>
            <p:cNvSpPr txBox="1"/>
            <p:nvPr/>
          </p:nvSpPr>
          <p:spPr>
            <a:xfrm>
              <a:off x="139350" y="6525153"/>
              <a:ext cx="2064935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bg1"/>
                  </a:solidFill>
                </a:rPr>
                <a:t>07/29/22</a:t>
              </a:r>
            </a:p>
          </p:txBody>
        </p:sp>
      </p:grp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64C872F8-2277-ABEB-A7B6-A01EDC2DCDF6}"/>
              </a:ext>
            </a:extLst>
          </p:cNvPr>
          <p:cNvSpPr txBox="1">
            <a:spLocks/>
          </p:cNvSpPr>
          <p:nvPr/>
        </p:nvSpPr>
        <p:spPr>
          <a:xfrm>
            <a:off x="9309450" y="64964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972895-5857-4008-8908-302FAB9C0EE6}" type="slidenum">
              <a:rPr lang="en-CA" smtClean="0"/>
              <a:pPr/>
              <a:t>11</a:t>
            </a:fld>
            <a:endParaRPr lang="en-CA" dirty="0"/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49D35F7-2E93-DC8F-2AF8-20F62169C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36" y="202800"/>
            <a:ext cx="6059454" cy="6059454"/>
          </a:xfrm>
          <a:prstGeom prst="rect">
            <a:avLst/>
          </a:prstGeom>
        </p:spPr>
      </p:pic>
      <p:pic>
        <p:nvPicPr>
          <p:cNvPr id="13" name="Picture 12" descr="Chart, bubble chart&#10;&#10;Description automatically generated">
            <a:extLst>
              <a:ext uri="{FF2B5EF4-FFF2-40B4-BE49-F238E27FC236}">
                <a16:creationId xmlns:a16="http://schemas.microsoft.com/office/drawing/2014/main" id="{F7D2574A-FD33-69EE-60F0-C6FF66E55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046" y="0"/>
            <a:ext cx="3629120" cy="435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44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913A332-76A3-C6EC-03D6-BC5BDC40638B}"/>
              </a:ext>
            </a:extLst>
          </p:cNvPr>
          <p:cNvGrpSpPr/>
          <p:nvPr/>
        </p:nvGrpSpPr>
        <p:grpSpPr>
          <a:xfrm>
            <a:off x="-6350" y="6476163"/>
            <a:ext cx="12198350" cy="381837"/>
            <a:chOff x="-6350" y="6476163"/>
            <a:chExt cx="12198350" cy="381837"/>
          </a:xfrm>
          <a:solidFill>
            <a:schemeClr val="tx1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AA0C7D-DFB4-B58B-9768-138410A0CA3F}"/>
                </a:ext>
              </a:extLst>
            </p:cNvPr>
            <p:cNvSpPr/>
            <p:nvPr/>
          </p:nvSpPr>
          <p:spPr>
            <a:xfrm>
              <a:off x="-6350" y="6476163"/>
              <a:ext cx="12198350" cy="381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/>
                <a:t>Keon Arbabi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F09839-1F1E-D7C8-09EB-1FC4A544B671}"/>
                </a:ext>
              </a:extLst>
            </p:cNvPr>
            <p:cNvSpPr txBox="1"/>
            <p:nvPr/>
          </p:nvSpPr>
          <p:spPr>
            <a:xfrm>
              <a:off x="139350" y="6525153"/>
              <a:ext cx="2064935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bg1"/>
                  </a:solidFill>
                </a:rPr>
                <a:t>07/29/22</a:t>
              </a:r>
            </a:p>
          </p:txBody>
        </p:sp>
      </p:grp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64C872F8-2277-ABEB-A7B6-A01EDC2DCDF6}"/>
              </a:ext>
            </a:extLst>
          </p:cNvPr>
          <p:cNvSpPr txBox="1">
            <a:spLocks/>
          </p:cNvSpPr>
          <p:nvPr/>
        </p:nvSpPr>
        <p:spPr>
          <a:xfrm>
            <a:off x="9309450" y="64964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972895-5857-4008-8908-302FAB9C0EE6}" type="slidenum">
              <a:rPr lang="en-CA" smtClean="0"/>
              <a:pPr/>
              <a:t>12</a:t>
            </a:fld>
            <a:endParaRPr lang="en-CA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5470778-9B8F-4942-F1CB-4B96368781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8"/>
          <a:stretch/>
        </p:blipFill>
        <p:spPr>
          <a:xfrm>
            <a:off x="3304982" y="360220"/>
            <a:ext cx="8235759" cy="58255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F02E4F-8C6D-9047-46BE-332B290BF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59" y="600877"/>
            <a:ext cx="2249313" cy="21847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46923C-A95A-2C63-B420-BF61B076873C}"/>
              </a:ext>
            </a:extLst>
          </p:cNvPr>
          <p:cNvSpPr/>
          <p:nvPr/>
        </p:nvSpPr>
        <p:spPr>
          <a:xfrm>
            <a:off x="1815299" y="492166"/>
            <a:ext cx="1085273" cy="6927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30DFB8-5C70-6C9D-AF00-EF8DBFDE8C16}"/>
              </a:ext>
            </a:extLst>
          </p:cNvPr>
          <p:cNvSpPr/>
          <p:nvPr/>
        </p:nvSpPr>
        <p:spPr>
          <a:xfrm>
            <a:off x="5205045" y="1923803"/>
            <a:ext cx="1592919" cy="39320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685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913A332-76A3-C6EC-03D6-BC5BDC40638B}"/>
              </a:ext>
            </a:extLst>
          </p:cNvPr>
          <p:cNvGrpSpPr/>
          <p:nvPr/>
        </p:nvGrpSpPr>
        <p:grpSpPr>
          <a:xfrm>
            <a:off x="-6350" y="6476163"/>
            <a:ext cx="12198350" cy="381837"/>
            <a:chOff x="-6350" y="6476163"/>
            <a:chExt cx="12198350" cy="381837"/>
          </a:xfrm>
          <a:solidFill>
            <a:schemeClr val="tx1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AA0C7D-DFB4-B58B-9768-138410A0CA3F}"/>
                </a:ext>
              </a:extLst>
            </p:cNvPr>
            <p:cNvSpPr/>
            <p:nvPr/>
          </p:nvSpPr>
          <p:spPr>
            <a:xfrm>
              <a:off x="-6350" y="6476163"/>
              <a:ext cx="12198350" cy="381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/>
                <a:t>Keon Arbabi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F09839-1F1E-D7C8-09EB-1FC4A544B671}"/>
                </a:ext>
              </a:extLst>
            </p:cNvPr>
            <p:cNvSpPr txBox="1"/>
            <p:nvPr/>
          </p:nvSpPr>
          <p:spPr>
            <a:xfrm>
              <a:off x="139350" y="6525153"/>
              <a:ext cx="2064935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bg1"/>
                  </a:solidFill>
                </a:rPr>
                <a:t>07/29/22</a:t>
              </a:r>
            </a:p>
          </p:txBody>
        </p:sp>
      </p:grp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64C872F8-2277-ABEB-A7B6-A01EDC2DCDF6}"/>
              </a:ext>
            </a:extLst>
          </p:cNvPr>
          <p:cNvSpPr txBox="1">
            <a:spLocks/>
          </p:cNvSpPr>
          <p:nvPr/>
        </p:nvSpPr>
        <p:spPr>
          <a:xfrm>
            <a:off x="9309450" y="64964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972895-5857-4008-8908-302FAB9C0EE6}" type="slidenum">
              <a:rPr lang="en-CA" smtClean="0"/>
              <a:pPr/>
              <a:t>13</a:t>
            </a:fld>
            <a:endParaRPr lang="en-CA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B8A7482-5D65-0238-A7A7-C48DCED3C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219" y="1814946"/>
            <a:ext cx="4789158" cy="34274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429CDD-4AC7-844A-9691-B1EB7CB44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34" y="1228564"/>
            <a:ext cx="6421194" cy="355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256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913A332-76A3-C6EC-03D6-BC5BDC40638B}"/>
              </a:ext>
            </a:extLst>
          </p:cNvPr>
          <p:cNvGrpSpPr/>
          <p:nvPr/>
        </p:nvGrpSpPr>
        <p:grpSpPr>
          <a:xfrm>
            <a:off x="-6350" y="6476163"/>
            <a:ext cx="12198350" cy="381837"/>
            <a:chOff x="-6350" y="6476163"/>
            <a:chExt cx="12198350" cy="381837"/>
          </a:xfrm>
          <a:solidFill>
            <a:schemeClr val="tx1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AA0C7D-DFB4-B58B-9768-138410A0CA3F}"/>
                </a:ext>
              </a:extLst>
            </p:cNvPr>
            <p:cNvSpPr/>
            <p:nvPr/>
          </p:nvSpPr>
          <p:spPr>
            <a:xfrm>
              <a:off x="-6350" y="6476163"/>
              <a:ext cx="12198350" cy="381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/>
                <a:t>Keon Arbabi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F09839-1F1E-D7C8-09EB-1FC4A544B671}"/>
                </a:ext>
              </a:extLst>
            </p:cNvPr>
            <p:cNvSpPr txBox="1"/>
            <p:nvPr/>
          </p:nvSpPr>
          <p:spPr>
            <a:xfrm>
              <a:off x="139350" y="6525153"/>
              <a:ext cx="2064935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bg1"/>
                  </a:solidFill>
                </a:rPr>
                <a:t>07/29/22</a:t>
              </a:r>
            </a:p>
          </p:txBody>
        </p:sp>
      </p:grp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64C872F8-2277-ABEB-A7B6-A01EDC2DCDF6}"/>
              </a:ext>
            </a:extLst>
          </p:cNvPr>
          <p:cNvSpPr txBox="1">
            <a:spLocks/>
          </p:cNvSpPr>
          <p:nvPr/>
        </p:nvSpPr>
        <p:spPr>
          <a:xfrm>
            <a:off x="9309450" y="64964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972895-5857-4008-8908-302FAB9C0EE6}" type="slidenum">
              <a:rPr lang="en-CA" smtClean="0"/>
              <a:pPr/>
              <a:t>14</a:t>
            </a:fld>
            <a:endParaRPr lang="en-CA" dirty="0"/>
          </a:p>
        </p:txBody>
      </p:sp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2D140F36-F83F-92BE-D1E0-2D58B80A0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072" y="923636"/>
            <a:ext cx="7639251" cy="4583550"/>
          </a:xfrm>
          <a:prstGeom prst="rect">
            <a:avLst/>
          </a:prstGeom>
        </p:spPr>
      </p:pic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6EF8C38B-ADFC-C81E-7161-8D5DADC7C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28" y="1011191"/>
            <a:ext cx="3332918" cy="499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14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913A332-76A3-C6EC-03D6-BC5BDC40638B}"/>
              </a:ext>
            </a:extLst>
          </p:cNvPr>
          <p:cNvGrpSpPr/>
          <p:nvPr/>
        </p:nvGrpSpPr>
        <p:grpSpPr>
          <a:xfrm>
            <a:off x="-6350" y="6476163"/>
            <a:ext cx="12198350" cy="381837"/>
            <a:chOff x="-6350" y="6476163"/>
            <a:chExt cx="12198350" cy="381837"/>
          </a:xfrm>
          <a:solidFill>
            <a:schemeClr val="tx1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AA0C7D-DFB4-B58B-9768-138410A0CA3F}"/>
                </a:ext>
              </a:extLst>
            </p:cNvPr>
            <p:cNvSpPr/>
            <p:nvPr/>
          </p:nvSpPr>
          <p:spPr>
            <a:xfrm>
              <a:off x="-6350" y="6476163"/>
              <a:ext cx="12198350" cy="381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/>
                <a:t>Keon Arbabi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F09839-1F1E-D7C8-09EB-1FC4A544B671}"/>
                </a:ext>
              </a:extLst>
            </p:cNvPr>
            <p:cNvSpPr txBox="1"/>
            <p:nvPr/>
          </p:nvSpPr>
          <p:spPr>
            <a:xfrm>
              <a:off x="139350" y="6525153"/>
              <a:ext cx="2064935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bg1"/>
                  </a:solidFill>
                </a:rPr>
                <a:t>07/29/22</a:t>
              </a:r>
            </a:p>
          </p:txBody>
        </p:sp>
      </p:grp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64C872F8-2277-ABEB-A7B6-A01EDC2DCDF6}"/>
              </a:ext>
            </a:extLst>
          </p:cNvPr>
          <p:cNvSpPr txBox="1">
            <a:spLocks/>
          </p:cNvSpPr>
          <p:nvPr/>
        </p:nvSpPr>
        <p:spPr>
          <a:xfrm>
            <a:off x="9309450" y="64964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972895-5857-4008-8908-302FAB9C0EE6}" type="slidenum">
              <a:rPr lang="en-CA" smtClean="0"/>
              <a:pPr/>
              <a:t>15</a:t>
            </a:fld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86477C-BEB4-E50D-291F-276E72AE8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74" y="707109"/>
            <a:ext cx="4867115" cy="27800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4B6487-1A95-2FA4-C34B-6EAD03F3C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236" y="707109"/>
            <a:ext cx="5619719" cy="484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10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913A332-76A3-C6EC-03D6-BC5BDC40638B}"/>
              </a:ext>
            </a:extLst>
          </p:cNvPr>
          <p:cNvGrpSpPr/>
          <p:nvPr/>
        </p:nvGrpSpPr>
        <p:grpSpPr>
          <a:xfrm>
            <a:off x="-6350" y="6476163"/>
            <a:ext cx="12198350" cy="381837"/>
            <a:chOff x="-6350" y="6476163"/>
            <a:chExt cx="12198350" cy="381837"/>
          </a:xfrm>
          <a:solidFill>
            <a:schemeClr val="tx1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AA0C7D-DFB4-B58B-9768-138410A0CA3F}"/>
                </a:ext>
              </a:extLst>
            </p:cNvPr>
            <p:cNvSpPr/>
            <p:nvPr/>
          </p:nvSpPr>
          <p:spPr>
            <a:xfrm>
              <a:off x="-6350" y="6476163"/>
              <a:ext cx="12198350" cy="381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/>
                <a:t>Keon Arbabi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F09839-1F1E-D7C8-09EB-1FC4A544B671}"/>
                </a:ext>
              </a:extLst>
            </p:cNvPr>
            <p:cNvSpPr txBox="1"/>
            <p:nvPr/>
          </p:nvSpPr>
          <p:spPr>
            <a:xfrm>
              <a:off x="139350" y="6525153"/>
              <a:ext cx="2064935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bg1"/>
                  </a:solidFill>
                </a:rPr>
                <a:t>07/29/22</a:t>
              </a:r>
            </a:p>
          </p:txBody>
        </p:sp>
      </p:grp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64C872F8-2277-ABEB-A7B6-A01EDC2DCDF6}"/>
              </a:ext>
            </a:extLst>
          </p:cNvPr>
          <p:cNvSpPr txBox="1">
            <a:spLocks/>
          </p:cNvSpPr>
          <p:nvPr/>
        </p:nvSpPr>
        <p:spPr>
          <a:xfrm>
            <a:off x="9309450" y="64964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972895-5857-4008-8908-302FAB9C0EE6}" type="slidenum">
              <a:rPr lang="en-CA" smtClean="0"/>
              <a:pPr/>
              <a:t>16</a:t>
            </a:fld>
            <a:endParaRPr lang="en-CA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6B1FBC8-73C1-1FD7-9816-1E4410DFF36D}"/>
              </a:ext>
            </a:extLst>
          </p:cNvPr>
          <p:cNvSpPr txBox="1">
            <a:spLocks/>
          </p:cNvSpPr>
          <p:nvPr/>
        </p:nvSpPr>
        <p:spPr>
          <a:xfrm>
            <a:off x="838200" y="2677247"/>
            <a:ext cx="10515600" cy="7517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6600" dirty="0"/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3454529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913A332-76A3-C6EC-03D6-BC5BDC40638B}"/>
              </a:ext>
            </a:extLst>
          </p:cNvPr>
          <p:cNvGrpSpPr/>
          <p:nvPr/>
        </p:nvGrpSpPr>
        <p:grpSpPr>
          <a:xfrm>
            <a:off x="-6350" y="6476163"/>
            <a:ext cx="12198350" cy="381837"/>
            <a:chOff x="-6350" y="6476163"/>
            <a:chExt cx="12198350" cy="381837"/>
          </a:xfrm>
          <a:solidFill>
            <a:schemeClr val="tx1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AA0C7D-DFB4-B58B-9768-138410A0CA3F}"/>
                </a:ext>
              </a:extLst>
            </p:cNvPr>
            <p:cNvSpPr/>
            <p:nvPr/>
          </p:nvSpPr>
          <p:spPr>
            <a:xfrm>
              <a:off x="-6350" y="6476163"/>
              <a:ext cx="12198350" cy="381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/>
                <a:t>Keon Arbabi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F09839-1F1E-D7C8-09EB-1FC4A544B671}"/>
                </a:ext>
              </a:extLst>
            </p:cNvPr>
            <p:cNvSpPr txBox="1"/>
            <p:nvPr/>
          </p:nvSpPr>
          <p:spPr>
            <a:xfrm>
              <a:off x="139350" y="6525153"/>
              <a:ext cx="2064935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bg1"/>
                  </a:solidFill>
                </a:rPr>
                <a:t>07/29/22</a:t>
              </a:r>
            </a:p>
          </p:txBody>
        </p:sp>
      </p:grp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64C872F8-2277-ABEB-A7B6-A01EDC2DCDF6}"/>
              </a:ext>
            </a:extLst>
          </p:cNvPr>
          <p:cNvSpPr txBox="1">
            <a:spLocks/>
          </p:cNvSpPr>
          <p:nvPr/>
        </p:nvSpPr>
        <p:spPr>
          <a:xfrm>
            <a:off x="9309450" y="64964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972895-5857-4008-8908-302FAB9C0EE6}" type="slidenum">
              <a:rPr lang="en-CA" smtClean="0"/>
              <a:pPr/>
              <a:t>17</a:t>
            </a:fld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7B5EE3-0197-38BD-3F80-BC629ECF8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004" y="1297351"/>
            <a:ext cx="6664446" cy="376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71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913A332-76A3-C6EC-03D6-BC5BDC40638B}"/>
              </a:ext>
            </a:extLst>
          </p:cNvPr>
          <p:cNvGrpSpPr/>
          <p:nvPr/>
        </p:nvGrpSpPr>
        <p:grpSpPr>
          <a:xfrm>
            <a:off x="-6350" y="6476163"/>
            <a:ext cx="12198350" cy="381837"/>
            <a:chOff x="-6350" y="6476163"/>
            <a:chExt cx="12198350" cy="381837"/>
          </a:xfrm>
          <a:solidFill>
            <a:schemeClr val="tx1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AA0C7D-DFB4-B58B-9768-138410A0CA3F}"/>
                </a:ext>
              </a:extLst>
            </p:cNvPr>
            <p:cNvSpPr/>
            <p:nvPr/>
          </p:nvSpPr>
          <p:spPr>
            <a:xfrm>
              <a:off x="-6350" y="6476163"/>
              <a:ext cx="12198350" cy="381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/>
                <a:t>Keon Arbabi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F09839-1F1E-D7C8-09EB-1FC4A544B671}"/>
                </a:ext>
              </a:extLst>
            </p:cNvPr>
            <p:cNvSpPr txBox="1"/>
            <p:nvPr/>
          </p:nvSpPr>
          <p:spPr>
            <a:xfrm>
              <a:off x="139350" y="6525153"/>
              <a:ext cx="2064935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bg1"/>
                  </a:solidFill>
                </a:rPr>
                <a:t>07/29/22</a:t>
              </a:r>
            </a:p>
          </p:txBody>
        </p:sp>
      </p:grp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64C872F8-2277-ABEB-A7B6-A01EDC2DCDF6}"/>
              </a:ext>
            </a:extLst>
          </p:cNvPr>
          <p:cNvSpPr txBox="1">
            <a:spLocks/>
          </p:cNvSpPr>
          <p:nvPr/>
        </p:nvSpPr>
        <p:spPr>
          <a:xfrm>
            <a:off x="9309450" y="64964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972895-5857-4008-8908-302FAB9C0EE6}" type="slidenum">
              <a:rPr lang="en-CA" smtClean="0"/>
              <a:pPr/>
              <a:t>18</a:t>
            </a:fld>
            <a:endParaRPr lang="en-CA" dirty="0"/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FF02ADE2-B7C1-CDFF-8AA9-959D39D49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339" y="1183407"/>
            <a:ext cx="9481711" cy="421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26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913A332-76A3-C6EC-03D6-BC5BDC40638B}"/>
              </a:ext>
            </a:extLst>
          </p:cNvPr>
          <p:cNvGrpSpPr/>
          <p:nvPr/>
        </p:nvGrpSpPr>
        <p:grpSpPr>
          <a:xfrm>
            <a:off x="-6350" y="6476163"/>
            <a:ext cx="12198350" cy="381837"/>
            <a:chOff x="-6350" y="6476163"/>
            <a:chExt cx="12198350" cy="381837"/>
          </a:xfrm>
          <a:solidFill>
            <a:schemeClr val="tx1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AA0C7D-DFB4-B58B-9768-138410A0CA3F}"/>
                </a:ext>
              </a:extLst>
            </p:cNvPr>
            <p:cNvSpPr/>
            <p:nvPr/>
          </p:nvSpPr>
          <p:spPr>
            <a:xfrm>
              <a:off x="-6350" y="6476163"/>
              <a:ext cx="12198350" cy="381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/>
                <a:t>Keon Arbabi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F09839-1F1E-D7C8-09EB-1FC4A544B671}"/>
                </a:ext>
              </a:extLst>
            </p:cNvPr>
            <p:cNvSpPr txBox="1"/>
            <p:nvPr/>
          </p:nvSpPr>
          <p:spPr>
            <a:xfrm>
              <a:off x="139350" y="6525153"/>
              <a:ext cx="2064935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bg1"/>
                  </a:solidFill>
                </a:rPr>
                <a:t>07/29/22</a:t>
              </a:r>
            </a:p>
          </p:txBody>
        </p:sp>
      </p:grp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64C872F8-2277-ABEB-A7B6-A01EDC2DCDF6}"/>
              </a:ext>
            </a:extLst>
          </p:cNvPr>
          <p:cNvSpPr txBox="1">
            <a:spLocks/>
          </p:cNvSpPr>
          <p:nvPr/>
        </p:nvSpPr>
        <p:spPr>
          <a:xfrm>
            <a:off x="9309450" y="64964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972895-5857-4008-8908-302FAB9C0EE6}" type="slidenum">
              <a:rPr lang="en-CA" smtClean="0"/>
              <a:pPr/>
              <a:t>19</a:t>
            </a:fld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28607-6DC4-6F24-5119-F39FB41FF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889" y="342912"/>
            <a:ext cx="9177748" cy="596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59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B1F3F6A-B137-14CB-AC36-271F244478E5}"/>
              </a:ext>
            </a:extLst>
          </p:cNvPr>
          <p:cNvGrpSpPr/>
          <p:nvPr/>
        </p:nvGrpSpPr>
        <p:grpSpPr>
          <a:xfrm>
            <a:off x="-6350" y="6476163"/>
            <a:ext cx="12198350" cy="381837"/>
            <a:chOff x="-6350" y="6476163"/>
            <a:chExt cx="12198350" cy="381837"/>
          </a:xfrm>
          <a:solidFill>
            <a:schemeClr val="tx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51D6185-1E16-4CA0-0935-ABB78CCC599E}"/>
                </a:ext>
              </a:extLst>
            </p:cNvPr>
            <p:cNvSpPr/>
            <p:nvPr/>
          </p:nvSpPr>
          <p:spPr>
            <a:xfrm>
              <a:off x="-6350" y="6476163"/>
              <a:ext cx="12198350" cy="381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/>
                <a:t>Keon Arbabi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027471-1747-8C98-8C4A-B44B9D813090}"/>
                </a:ext>
              </a:extLst>
            </p:cNvPr>
            <p:cNvSpPr txBox="1"/>
            <p:nvPr/>
          </p:nvSpPr>
          <p:spPr>
            <a:xfrm>
              <a:off x="139350" y="6525153"/>
              <a:ext cx="2064935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CA" sz="1400">
                  <a:solidFill>
                    <a:schemeClr val="bg1"/>
                  </a:solidFill>
                </a:rPr>
                <a:t>07/29/22</a:t>
              </a:r>
            </a:p>
          </p:txBody>
        </p:sp>
      </p:grp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29D9846F-2E31-DC5D-6EC8-9E499FF83458}"/>
              </a:ext>
            </a:extLst>
          </p:cNvPr>
          <p:cNvSpPr txBox="1">
            <a:spLocks/>
          </p:cNvSpPr>
          <p:nvPr/>
        </p:nvSpPr>
        <p:spPr>
          <a:xfrm>
            <a:off x="9309450" y="64964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972895-5857-4008-8908-302FAB9C0EE6}" type="slidenum">
              <a:rPr lang="en-CA" smtClean="0"/>
              <a:pPr/>
              <a:t>2</a:t>
            </a:fld>
            <a:endParaRPr lang="en-CA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E356C3A-30DB-F073-4868-1851CC5198AC}"/>
              </a:ext>
            </a:extLst>
          </p:cNvPr>
          <p:cNvSpPr txBox="1">
            <a:spLocks/>
          </p:cNvSpPr>
          <p:nvPr/>
        </p:nvSpPr>
        <p:spPr>
          <a:xfrm>
            <a:off x="806125" y="2567354"/>
            <a:ext cx="10579749" cy="172329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1800"/>
              </a:spcAft>
              <a:buFont typeface="Arial" panose="020B0604020202020204" pitchFamily="34" charset="0"/>
              <a:buNone/>
            </a:pPr>
            <a:r>
              <a:rPr lang="en-CA" sz="3200" b="1" dirty="0"/>
              <a:t>Question: </a:t>
            </a:r>
            <a:r>
              <a:rPr lang="en-CA" sz="3200" dirty="0"/>
              <a:t>is </a:t>
            </a:r>
            <a:r>
              <a:rPr lang="en-CA" sz="3200" dirty="0">
                <a:solidFill>
                  <a:srgbClr val="1E1919"/>
                </a:solidFill>
              </a:rPr>
              <a:t>neuronal homogeneity reflected in the transcriptome?</a:t>
            </a:r>
          </a:p>
          <a:p>
            <a:pPr marL="0" indent="0" algn="ctr">
              <a:spcAft>
                <a:spcPts val="1800"/>
              </a:spcAft>
              <a:buFont typeface="Arial" panose="020B0604020202020204" pitchFamily="34" charset="0"/>
              <a:buNone/>
            </a:pPr>
            <a:r>
              <a:rPr lang="en-CA" sz="3200" b="1" dirty="0">
                <a:solidFill>
                  <a:srgbClr val="1E1919"/>
                </a:solidFill>
              </a:rPr>
              <a:t>Measure: </a:t>
            </a:r>
            <a:r>
              <a:rPr lang="en-CA" sz="3200" dirty="0">
                <a:solidFill>
                  <a:srgbClr val="1E1919"/>
                </a:solidFill>
              </a:rPr>
              <a:t>variability in gene expression levels </a:t>
            </a:r>
            <a:endParaRPr lang="en-CA" sz="3200" b="1" dirty="0"/>
          </a:p>
        </p:txBody>
      </p:sp>
    </p:spTree>
    <p:extLst>
      <p:ext uri="{BB962C8B-B14F-4D97-AF65-F5344CB8AC3E}">
        <p14:creationId xmlns:p14="http://schemas.microsoft.com/office/powerpoint/2010/main" val="776472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913A332-76A3-C6EC-03D6-BC5BDC40638B}"/>
              </a:ext>
            </a:extLst>
          </p:cNvPr>
          <p:cNvGrpSpPr/>
          <p:nvPr/>
        </p:nvGrpSpPr>
        <p:grpSpPr>
          <a:xfrm>
            <a:off x="-6350" y="6476163"/>
            <a:ext cx="12198350" cy="381837"/>
            <a:chOff x="-6350" y="6476163"/>
            <a:chExt cx="12198350" cy="381837"/>
          </a:xfrm>
          <a:solidFill>
            <a:schemeClr val="tx1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AA0C7D-DFB4-B58B-9768-138410A0CA3F}"/>
                </a:ext>
              </a:extLst>
            </p:cNvPr>
            <p:cNvSpPr/>
            <p:nvPr/>
          </p:nvSpPr>
          <p:spPr>
            <a:xfrm>
              <a:off x="-6350" y="6476163"/>
              <a:ext cx="12198350" cy="381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/>
                <a:t>Keon Arbabi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F09839-1F1E-D7C8-09EB-1FC4A544B671}"/>
                </a:ext>
              </a:extLst>
            </p:cNvPr>
            <p:cNvSpPr txBox="1"/>
            <p:nvPr/>
          </p:nvSpPr>
          <p:spPr>
            <a:xfrm>
              <a:off x="139350" y="6525153"/>
              <a:ext cx="2064935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bg1"/>
                  </a:solidFill>
                </a:rPr>
                <a:t>07/29/22</a:t>
              </a:r>
            </a:p>
          </p:txBody>
        </p:sp>
      </p:grp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64C872F8-2277-ABEB-A7B6-A01EDC2DCDF6}"/>
              </a:ext>
            </a:extLst>
          </p:cNvPr>
          <p:cNvSpPr txBox="1">
            <a:spLocks/>
          </p:cNvSpPr>
          <p:nvPr/>
        </p:nvSpPr>
        <p:spPr>
          <a:xfrm>
            <a:off x="9309450" y="64964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972895-5857-4008-8908-302FAB9C0EE6}" type="slidenum">
              <a:rPr lang="en-CA" smtClean="0"/>
              <a:pPr/>
              <a:t>20</a:t>
            </a:fld>
            <a:endParaRPr lang="en-CA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1150DE-6748-7E3C-5D4D-842012D39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472" y="396393"/>
            <a:ext cx="8265391" cy="551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21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5522AF-C3B8-A1BE-BB42-530D1C248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267" y="425446"/>
            <a:ext cx="8869465" cy="508733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B1F3F6A-B137-14CB-AC36-271F244478E5}"/>
              </a:ext>
            </a:extLst>
          </p:cNvPr>
          <p:cNvGrpSpPr/>
          <p:nvPr/>
        </p:nvGrpSpPr>
        <p:grpSpPr>
          <a:xfrm>
            <a:off x="-6350" y="6476163"/>
            <a:ext cx="12198350" cy="381837"/>
            <a:chOff x="-6350" y="6476163"/>
            <a:chExt cx="12198350" cy="381837"/>
          </a:xfrm>
          <a:solidFill>
            <a:schemeClr val="tx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51D6185-1E16-4CA0-0935-ABB78CCC599E}"/>
                </a:ext>
              </a:extLst>
            </p:cNvPr>
            <p:cNvSpPr/>
            <p:nvPr/>
          </p:nvSpPr>
          <p:spPr>
            <a:xfrm>
              <a:off x="-6350" y="6476163"/>
              <a:ext cx="12198350" cy="381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/>
                <a:t>Keon Arbabi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027471-1747-8C98-8C4A-B44B9D813090}"/>
                </a:ext>
              </a:extLst>
            </p:cNvPr>
            <p:cNvSpPr txBox="1"/>
            <p:nvPr/>
          </p:nvSpPr>
          <p:spPr>
            <a:xfrm>
              <a:off x="139350" y="6525153"/>
              <a:ext cx="2064935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CA" sz="1400">
                  <a:solidFill>
                    <a:schemeClr val="bg1"/>
                  </a:solidFill>
                </a:rPr>
                <a:t>07/29/22</a:t>
              </a:r>
            </a:p>
          </p:txBody>
        </p:sp>
      </p:grp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29D9846F-2E31-DC5D-6EC8-9E499FF83458}"/>
              </a:ext>
            </a:extLst>
          </p:cNvPr>
          <p:cNvSpPr txBox="1">
            <a:spLocks/>
          </p:cNvSpPr>
          <p:nvPr/>
        </p:nvSpPr>
        <p:spPr>
          <a:xfrm>
            <a:off x="9309450" y="64964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972895-5857-4008-8908-302FAB9C0EE6}" type="slidenum">
              <a:rPr lang="en-CA" smtClean="0"/>
              <a:pPr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3856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C11698-EE2D-6D39-9016-05BB7FA8E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471" y="858420"/>
            <a:ext cx="4768127" cy="478920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168AA65-2C3F-A2BA-CEC1-5D275AC672A3}"/>
              </a:ext>
            </a:extLst>
          </p:cNvPr>
          <p:cNvGrpSpPr/>
          <p:nvPr/>
        </p:nvGrpSpPr>
        <p:grpSpPr>
          <a:xfrm>
            <a:off x="-6350" y="6476163"/>
            <a:ext cx="12198350" cy="381837"/>
            <a:chOff x="-6350" y="6476163"/>
            <a:chExt cx="12198350" cy="381837"/>
          </a:xfrm>
          <a:solidFill>
            <a:schemeClr val="tx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8DBC485-3653-C832-F90E-20F2B4F10455}"/>
                </a:ext>
              </a:extLst>
            </p:cNvPr>
            <p:cNvSpPr/>
            <p:nvPr/>
          </p:nvSpPr>
          <p:spPr>
            <a:xfrm>
              <a:off x="-6350" y="6476163"/>
              <a:ext cx="12198350" cy="381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/>
                <a:t>Keon Arbabi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794115-071C-685E-A0BE-1B880A5C8077}"/>
                </a:ext>
              </a:extLst>
            </p:cNvPr>
            <p:cNvSpPr txBox="1"/>
            <p:nvPr/>
          </p:nvSpPr>
          <p:spPr>
            <a:xfrm>
              <a:off x="139350" y="6525153"/>
              <a:ext cx="2064935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CA" sz="1400">
                  <a:solidFill>
                    <a:schemeClr val="bg1"/>
                  </a:solidFill>
                </a:rPr>
                <a:t>07/29/22</a:t>
              </a:r>
            </a:p>
          </p:txBody>
        </p:sp>
      </p:grp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D818B02F-7FED-4EFE-EA5D-FE3512DF1BAE}"/>
              </a:ext>
            </a:extLst>
          </p:cNvPr>
          <p:cNvSpPr txBox="1">
            <a:spLocks/>
          </p:cNvSpPr>
          <p:nvPr/>
        </p:nvSpPr>
        <p:spPr>
          <a:xfrm>
            <a:off x="9309450" y="64964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972895-5857-4008-8908-302FAB9C0EE6}" type="slidenum">
              <a:rPr lang="en-CA" smtClean="0"/>
              <a:pPr/>
              <a:t>4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DB4360-3C10-BE7A-2392-DF659A72D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64" y="1159995"/>
            <a:ext cx="5194164" cy="400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08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746AC3-1954-8891-5DBE-2B8CBE6EB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15" y="1922108"/>
            <a:ext cx="2845147" cy="276346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859479F-F8AA-45DE-8ADB-FDEFA6CAAC63}"/>
              </a:ext>
            </a:extLst>
          </p:cNvPr>
          <p:cNvGrpSpPr/>
          <p:nvPr/>
        </p:nvGrpSpPr>
        <p:grpSpPr>
          <a:xfrm>
            <a:off x="-6350" y="6476163"/>
            <a:ext cx="12198350" cy="381837"/>
            <a:chOff x="-6350" y="6476163"/>
            <a:chExt cx="12198350" cy="381837"/>
          </a:xfrm>
          <a:solidFill>
            <a:schemeClr val="tx1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E0A386F-90A7-0DE8-84BD-932E577E2BD7}"/>
                </a:ext>
              </a:extLst>
            </p:cNvPr>
            <p:cNvSpPr/>
            <p:nvPr/>
          </p:nvSpPr>
          <p:spPr>
            <a:xfrm>
              <a:off x="-6350" y="6476163"/>
              <a:ext cx="12198350" cy="381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/>
                <a:t>Keon Arbabi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C590176-8DA7-E3DD-7716-D0BE51A93B65}"/>
                </a:ext>
              </a:extLst>
            </p:cNvPr>
            <p:cNvSpPr txBox="1"/>
            <p:nvPr/>
          </p:nvSpPr>
          <p:spPr>
            <a:xfrm>
              <a:off x="139350" y="6525153"/>
              <a:ext cx="2064935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CA" sz="1400">
                  <a:solidFill>
                    <a:schemeClr val="bg1"/>
                  </a:solidFill>
                </a:rPr>
                <a:t>07/29/22</a:t>
              </a:r>
            </a:p>
          </p:txBody>
        </p:sp>
      </p:grp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9E261CC3-F910-1F03-48C2-CEDD64F096E3}"/>
              </a:ext>
            </a:extLst>
          </p:cNvPr>
          <p:cNvSpPr txBox="1">
            <a:spLocks/>
          </p:cNvSpPr>
          <p:nvPr/>
        </p:nvSpPr>
        <p:spPr>
          <a:xfrm>
            <a:off x="9309450" y="64964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972895-5857-4008-8908-302FAB9C0EE6}" type="slidenum">
              <a:rPr lang="en-CA" smtClean="0"/>
              <a:pPr/>
              <a:t>5</a:t>
            </a:fld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D3F805-82C7-3A23-32D7-CC475BE07FE4}"/>
              </a:ext>
            </a:extLst>
          </p:cNvPr>
          <p:cNvSpPr/>
          <p:nvPr/>
        </p:nvSpPr>
        <p:spPr>
          <a:xfrm>
            <a:off x="1764499" y="2821710"/>
            <a:ext cx="1472846" cy="6373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86AEB3-7FA3-112E-85D4-DD89002FBAF7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237345" y="3140365"/>
            <a:ext cx="5449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8DF1261F-0D97-263D-4D45-2B64E53AB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071400"/>
              </p:ext>
            </p:extLst>
          </p:nvPr>
        </p:nvGraphicFramePr>
        <p:xfrm>
          <a:off x="3848037" y="2425473"/>
          <a:ext cx="2254026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7013">
                  <a:extLst>
                    <a:ext uri="{9D8B030D-6E8A-4147-A177-3AD203B41FA5}">
                      <a16:colId xmlns:a16="http://schemas.microsoft.com/office/drawing/2014/main" val="2058163422"/>
                    </a:ext>
                  </a:extLst>
                </a:gridCol>
                <a:gridCol w="1127013">
                  <a:extLst>
                    <a:ext uri="{9D8B030D-6E8A-4147-A177-3AD203B41FA5}">
                      <a16:colId xmlns:a16="http://schemas.microsoft.com/office/drawing/2014/main" val="594643550"/>
                    </a:ext>
                  </a:extLst>
                </a:gridCol>
              </a:tblGrid>
              <a:tr h="176569">
                <a:tc>
                  <a:txBody>
                    <a:bodyPr/>
                    <a:lstStyle/>
                    <a:p>
                      <a:r>
                        <a:rPr lang="en-CA" dirty="0"/>
                        <a:t>Subject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Epilepsy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67238"/>
                  </a:ext>
                </a:extLst>
              </a:tr>
              <a:tr h="176569">
                <a:tc>
                  <a:txBody>
                    <a:bodyPr/>
                    <a:lstStyle/>
                    <a:p>
                      <a:r>
                        <a:rPr lang="en-CA" dirty="0"/>
                        <a:t>Subject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Epilepsy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530669"/>
                  </a:ext>
                </a:extLst>
              </a:tr>
              <a:tr h="176569">
                <a:tc>
                  <a:txBody>
                    <a:bodyPr/>
                    <a:lstStyle/>
                    <a:p>
                      <a:r>
                        <a:rPr lang="en-CA" dirty="0"/>
                        <a:t>Subject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6266"/>
                  </a:ext>
                </a:extLst>
              </a:tr>
              <a:tr h="176569">
                <a:tc>
                  <a:txBody>
                    <a:bodyPr/>
                    <a:lstStyle/>
                    <a:p>
                      <a:r>
                        <a:rPr lang="en-CA" dirty="0"/>
                        <a:t>Subject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28710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7687FFF-C49C-F59D-082E-68D5B3B01A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085488"/>
              </p:ext>
            </p:extLst>
          </p:nvPr>
        </p:nvGraphicFramePr>
        <p:xfrm>
          <a:off x="6711309" y="2193178"/>
          <a:ext cx="5097384" cy="19276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9564">
                  <a:extLst>
                    <a:ext uri="{9D8B030D-6E8A-4147-A177-3AD203B41FA5}">
                      <a16:colId xmlns:a16="http://schemas.microsoft.com/office/drawing/2014/main" val="2058163422"/>
                    </a:ext>
                  </a:extLst>
                </a:gridCol>
                <a:gridCol w="849564">
                  <a:extLst>
                    <a:ext uri="{9D8B030D-6E8A-4147-A177-3AD203B41FA5}">
                      <a16:colId xmlns:a16="http://schemas.microsoft.com/office/drawing/2014/main" val="594643550"/>
                    </a:ext>
                  </a:extLst>
                </a:gridCol>
                <a:gridCol w="849564">
                  <a:extLst>
                    <a:ext uri="{9D8B030D-6E8A-4147-A177-3AD203B41FA5}">
                      <a16:colId xmlns:a16="http://schemas.microsoft.com/office/drawing/2014/main" val="2737310438"/>
                    </a:ext>
                  </a:extLst>
                </a:gridCol>
                <a:gridCol w="849564">
                  <a:extLst>
                    <a:ext uri="{9D8B030D-6E8A-4147-A177-3AD203B41FA5}">
                      <a16:colId xmlns:a16="http://schemas.microsoft.com/office/drawing/2014/main" val="3739779988"/>
                    </a:ext>
                  </a:extLst>
                </a:gridCol>
                <a:gridCol w="849564">
                  <a:extLst>
                    <a:ext uri="{9D8B030D-6E8A-4147-A177-3AD203B41FA5}">
                      <a16:colId xmlns:a16="http://schemas.microsoft.com/office/drawing/2014/main" val="4080068190"/>
                    </a:ext>
                  </a:extLst>
                </a:gridCol>
                <a:gridCol w="849564">
                  <a:extLst>
                    <a:ext uri="{9D8B030D-6E8A-4147-A177-3AD203B41FA5}">
                      <a16:colId xmlns:a16="http://schemas.microsoft.com/office/drawing/2014/main" val="243970430"/>
                    </a:ext>
                  </a:extLst>
                </a:gridCol>
              </a:tblGrid>
              <a:tr h="385971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Cell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Cell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Cell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Cell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Cell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67238"/>
                  </a:ext>
                </a:extLst>
              </a:tr>
              <a:tr h="513886">
                <a:tc>
                  <a:txBody>
                    <a:bodyPr/>
                    <a:lstStyle/>
                    <a:p>
                      <a:r>
                        <a:rPr lang="en-CA" dirty="0"/>
                        <a:t>Gene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699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765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755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530669"/>
                  </a:ext>
                </a:extLst>
              </a:tr>
              <a:tr h="513886">
                <a:tc>
                  <a:txBody>
                    <a:bodyPr/>
                    <a:lstStyle/>
                    <a:p>
                      <a:r>
                        <a:rPr lang="en-CA" dirty="0"/>
                        <a:t>Gene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301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398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6266"/>
                  </a:ext>
                </a:extLst>
              </a:tr>
              <a:tr h="513886">
                <a:tc>
                  <a:txBody>
                    <a:bodyPr/>
                    <a:lstStyle/>
                    <a:p>
                      <a:r>
                        <a:rPr lang="en-CA" dirty="0"/>
                        <a:t>Gene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287105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DC73E25A-CB6A-F592-E7FF-923D7570EFE4}"/>
              </a:ext>
            </a:extLst>
          </p:cNvPr>
          <p:cNvSpPr/>
          <p:nvPr/>
        </p:nvSpPr>
        <p:spPr>
          <a:xfrm>
            <a:off x="3848036" y="2784764"/>
            <a:ext cx="2252581" cy="3818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375B94F-6976-4DC2-E81B-E7D68F08D3F5}"/>
              </a:ext>
            </a:extLst>
          </p:cNvPr>
          <p:cNvCxnSpPr>
            <a:cxnSpLocks/>
          </p:cNvCxnSpPr>
          <p:nvPr/>
        </p:nvCxnSpPr>
        <p:spPr>
          <a:xfrm>
            <a:off x="6105235" y="2983347"/>
            <a:ext cx="5449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CCFF010-4FFE-6686-93B4-3A8327B9099A}"/>
              </a:ext>
            </a:extLst>
          </p:cNvPr>
          <p:cNvSpPr/>
          <p:nvPr/>
        </p:nvSpPr>
        <p:spPr>
          <a:xfrm>
            <a:off x="6709864" y="2583135"/>
            <a:ext cx="5098830" cy="52490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4701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859479F-F8AA-45DE-8ADB-FDEFA6CAAC63}"/>
              </a:ext>
            </a:extLst>
          </p:cNvPr>
          <p:cNvGrpSpPr/>
          <p:nvPr/>
        </p:nvGrpSpPr>
        <p:grpSpPr>
          <a:xfrm>
            <a:off x="-6350" y="6476163"/>
            <a:ext cx="12198350" cy="381837"/>
            <a:chOff x="-6350" y="6476163"/>
            <a:chExt cx="12198350" cy="381837"/>
          </a:xfrm>
          <a:solidFill>
            <a:schemeClr val="tx1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E0A386F-90A7-0DE8-84BD-932E577E2BD7}"/>
                </a:ext>
              </a:extLst>
            </p:cNvPr>
            <p:cNvSpPr/>
            <p:nvPr/>
          </p:nvSpPr>
          <p:spPr>
            <a:xfrm>
              <a:off x="-6350" y="6476163"/>
              <a:ext cx="12198350" cy="381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/>
                <a:t>Keon Arbabi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C590176-8DA7-E3DD-7716-D0BE51A93B65}"/>
                </a:ext>
              </a:extLst>
            </p:cNvPr>
            <p:cNvSpPr txBox="1"/>
            <p:nvPr/>
          </p:nvSpPr>
          <p:spPr>
            <a:xfrm>
              <a:off x="139350" y="6525153"/>
              <a:ext cx="2064935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CA" sz="1400">
                  <a:solidFill>
                    <a:schemeClr val="bg1"/>
                  </a:solidFill>
                </a:rPr>
                <a:t>07/29/22</a:t>
              </a:r>
            </a:p>
          </p:txBody>
        </p:sp>
      </p:grp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9E261CC3-F910-1F03-48C2-CEDD64F096E3}"/>
              </a:ext>
            </a:extLst>
          </p:cNvPr>
          <p:cNvSpPr txBox="1">
            <a:spLocks/>
          </p:cNvSpPr>
          <p:nvPr/>
        </p:nvSpPr>
        <p:spPr>
          <a:xfrm>
            <a:off x="9309450" y="64964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972895-5857-4008-8908-302FAB9C0EE6}" type="slidenum">
              <a:rPr lang="en-CA" smtClean="0"/>
              <a:pPr/>
              <a:t>6</a:t>
            </a:fld>
            <a:endParaRPr lang="en-CA"/>
          </a:p>
        </p:txBody>
      </p:sp>
      <p:pic>
        <p:nvPicPr>
          <p:cNvPr id="1026" name="Picture 2" descr="Mean-variance relationship">
            <a:extLst>
              <a:ext uri="{FF2B5EF4-FFF2-40B4-BE49-F238E27FC236}">
                <a16:creationId xmlns:a16="http://schemas.microsoft.com/office/drawing/2014/main" id="{EA24CE7E-3A4F-32CD-1A1B-A9D39FF1E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9" y="1382678"/>
            <a:ext cx="6007115" cy="375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8ECA4EC-B34C-2715-E9E2-D083D0C32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825" y="1382678"/>
            <a:ext cx="6007115" cy="375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521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913A332-76A3-C6EC-03D6-BC5BDC40638B}"/>
              </a:ext>
            </a:extLst>
          </p:cNvPr>
          <p:cNvGrpSpPr/>
          <p:nvPr/>
        </p:nvGrpSpPr>
        <p:grpSpPr>
          <a:xfrm>
            <a:off x="-6350" y="6476163"/>
            <a:ext cx="12198350" cy="381837"/>
            <a:chOff x="-6350" y="6476163"/>
            <a:chExt cx="12198350" cy="381837"/>
          </a:xfrm>
          <a:solidFill>
            <a:schemeClr val="tx1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AA0C7D-DFB4-B58B-9768-138410A0CA3F}"/>
                </a:ext>
              </a:extLst>
            </p:cNvPr>
            <p:cNvSpPr/>
            <p:nvPr/>
          </p:nvSpPr>
          <p:spPr>
            <a:xfrm>
              <a:off x="-6350" y="6476163"/>
              <a:ext cx="12198350" cy="381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/>
                <a:t>Keon Arbabi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F09839-1F1E-D7C8-09EB-1FC4A544B671}"/>
                </a:ext>
              </a:extLst>
            </p:cNvPr>
            <p:cNvSpPr txBox="1"/>
            <p:nvPr/>
          </p:nvSpPr>
          <p:spPr>
            <a:xfrm>
              <a:off x="139350" y="6525153"/>
              <a:ext cx="2064935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bg1"/>
                  </a:solidFill>
                </a:rPr>
                <a:t>07/29/22</a:t>
              </a:r>
            </a:p>
          </p:txBody>
        </p:sp>
      </p:grp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64C872F8-2277-ABEB-A7B6-A01EDC2DCDF6}"/>
              </a:ext>
            </a:extLst>
          </p:cNvPr>
          <p:cNvSpPr txBox="1">
            <a:spLocks/>
          </p:cNvSpPr>
          <p:nvPr/>
        </p:nvSpPr>
        <p:spPr>
          <a:xfrm>
            <a:off x="9309450" y="64964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972895-5857-4008-8908-302FAB9C0EE6}" type="slidenum">
              <a:rPr lang="en-CA" smtClean="0"/>
              <a:pPr/>
              <a:t>7</a:t>
            </a:fld>
            <a:endParaRPr lang="en-CA" dirty="0"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321176A7-5B54-ED75-89C8-B7843D1D2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46" y="1177638"/>
            <a:ext cx="9481713" cy="421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074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913A332-76A3-C6EC-03D6-BC5BDC40638B}"/>
              </a:ext>
            </a:extLst>
          </p:cNvPr>
          <p:cNvGrpSpPr/>
          <p:nvPr/>
        </p:nvGrpSpPr>
        <p:grpSpPr>
          <a:xfrm>
            <a:off x="-6350" y="6476163"/>
            <a:ext cx="12198350" cy="381837"/>
            <a:chOff x="-6350" y="6476163"/>
            <a:chExt cx="12198350" cy="381837"/>
          </a:xfrm>
          <a:solidFill>
            <a:schemeClr val="tx1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AA0C7D-DFB4-B58B-9768-138410A0CA3F}"/>
                </a:ext>
              </a:extLst>
            </p:cNvPr>
            <p:cNvSpPr/>
            <p:nvPr/>
          </p:nvSpPr>
          <p:spPr>
            <a:xfrm>
              <a:off x="-6350" y="6476163"/>
              <a:ext cx="12198350" cy="381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/>
                <a:t>Keon Arbabi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F09839-1F1E-D7C8-09EB-1FC4A544B671}"/>
                </a:ext>
              </a:extLst>
            </p:cNvPr>
            <p:cNvSpPr txBox="1"/>
            <p:nvPr/>
          </p:nvSpPr>
          <p:spPr>
            <a:xfrm>
              <a:off x="139350" y="6525153"/>
              <a:ext cx="2064935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bg1"/>
                  </a:solidFill>
                </a:rPr>
                <a:t>07/29/22</a:t>
              </a:r>
            </a:p>
          </p:txBody>
        </p:sp>
      </p:grp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64C872F8-2277-ABEB-A7B6-A01EDC2DCDF6}"/>
              </a:ext>
            </a:extLst>
          </p:cNvPr>
          <p:cNvSpPr txBox="1">
            <a:spLocks/>
          </p:cNvSpPr>
          <p:nvPr/>
        </p:nvSpPr>
        <p:spPr>
          <a:xfrm>
            <a:off x="9309450" y="64964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972895-5857-4008-8908-302FAB9C0EE6}" type="slidenum">
              <a:rPr lang="en-CA" smtClean="0"/>
              <a:pPr/>
              <a:t>8</a:t>
            </a:fld>
            <a:endParaRPr lang="en-CA"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62050FC-EB74-BC11-B741-CBA3C4541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987" y="466164"/>
            <a:ext cx="8491818" cy="566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95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913A332-76A3-C6EC-03D6-BC5BDC40638B}"/>
              </a:ext>
            </a:extLst>
          </p:cNvPr>
          <p:cNvGrpSpPr/>
          <p:nvPr/>
        </p:nvGrpSpPr>
        <p:grpSpPr>
          <a:xfrm>
            <a:off x="-6350" y="6476163"/>
            <a:ext cx="12198350" cy="381837"/>
            <a:chOff x="-6350" y="6476163"/>
            <a:chExt cx="12198350" cy="381837"/>
          </a:xfrm>
          <a:solidFill>
            <a:schemeClr val="tx1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AA0C7D-DFB4-B58B-9768-138410A0CA3F}"/>
                </a:ext>
              </a:extLst>
            </p:cNvPr>
            <p:cNvSpPr/>
            <p:nvPr/>
          </p:nvSpPr>
          <p:spPr>
            <a:xfrm>
              <a:off x="-6350" y="6476163"/>
              <a:ext cx="12198350" cy="381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/>
                <a:t>Keon Arbabi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F09839-1F1E-D7C8-09EB-1FC4A544B671}"/>
                </a:ext>
              </a:extLst>
            </p:cNvPr>
            <p:cNvSpPr txBox="1"/>
            <p:nvPr/>
          </p:nvSpPr>
          <p:spPr>
            <a:xfrm>
              <a:off x="139350" y="6525153"/>
              <a:ext cx="2064935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bg1"/>
                  </a:solidFill>
                </a:rPr>
                <a:t>07/29/22</a:t>
              </a:r>
            </a:p>
          </p:txBody>
        </p:sp>
      </p:grp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64C872F8-2277-ABEB-A7B6-A01EDC2DCDF6}"/>
              </a:ext>
            </a:extLst>
          </p:cNvPr>
          <p:cNvSpPr txBox="1">
            <a:spLocks/>
          </p:cNvSpPr>
          <p:nvPr/>
        </p:nvSpPr>
        <p:spPr>
          <a:xfrm>
            <a:off x="9309450" y="64964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972895-5857-4008-8908-302FAB9C0EE6}" type="slidenum">
              <a:rPr lang="en-CA" smtClean="0"/>
              <a:pPr/>
              <a:t>9</a:t>
            </a:fld>
            <a:endParaRPr lang="en-CA" dirty="0"/>
          </a:p>
        </p:txBody>
      </p:sp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A10BE010-5C21-1826-D0F6-A8781F373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980" y="216809"/>
            <a:ext cx="8297198" cy="599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46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1857</TotalTime>
  <Words>148</Words>
  <Application>Microsoft Office PowerPoint</Application>
  <PresentationFormat>Widescreen</PresentationFormat>
  <Paragraphs>97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(Transcriptomic) Heterogeneity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Heterogeneity (Transcriptomic)</dc:title>
  <dc:creator>Keon Arbabi</dc:creator>
  <cp:lastModifiedBy>Keon Arbabi</cp:lastModifiedBy>
  <cp:revision>1</cp:revision>
  <dcterms:created xsi:type="dcterms:W3CDTF">2022-07-27T22:24:35Z</dcterms:created>
  <dcterms:modified xsi:type="dcterms:W3CDTF">2022-09-28T00:15:52Z</dcterms:modified>
</cp:coreProperties>
</file>